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2" r:id="rId81"/>
    <p:sldId id="343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2" r:id="rId129"/>
    <p:sldId id="393" r:id="rId130"/>
    <p:sldId id="394" r:id="rId131"/>
    <p:sldId id="395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0" autoAdjust="0"/>
    <p:restoredTop sz="94660"/>
  </p:normalViewPr>
  <p:slideViewPr>
    <p:cSldViewPr>
      <p:cViewPr>
        <p:scale>
          <a:sx n="86" d="100"/>
          <a:sy n="86" d="100"/>
        </p:scale>
        <p:origin x="-14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B605-363F-4E7C-A36E-CCFDC3153C2C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50E5-E659-41AC-BA4F-83778160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err="1" smtClean="0"/>
              <a:t>SnorlaxWithFries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 flipH="1">
            <a:off x="7315200" y="1905000"/>
            <a:ext cx="36117" cy="25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10260183">
            <a:off x="-2165049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-2037224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2362199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260183">
            <a:off x="-2165048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-2037223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0260183">
            <a:off x="-2165049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2037224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2362199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-2362198" y="4687149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组合 204"/>
          <p:cNvGrpSpPr/>
          <p:nvPr/>
        </p:nvGrpSpPr>
        <p:grpSpPr>
          <a:xfrm rot="1827135">
            <a:off x="6979548" y="1710627"/>
            <a:ext cx="521367" cy="100446"/>
            <a:chOff x="8991600" y="1313448"/>
            <a:chExt cx="521367" cy="100446"/>
          </a:xfrm>
        </p:grpSpPr>
        <p:cxnSp>
          <p:nvCxnSpPr>
            <p:cNvPr id="206" name="直接箭头连接符 205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燕尾形 206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7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704743">
            <a:off x="7116745" y="-305206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5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785435">
            <a:off x="7183908" y="-300565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46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956503">
            <a:off x="7240391" y="-359146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8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072406">
            <a:off x="7336940" y="-325956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1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209170">
            <a:off x="7372563" y="-290334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7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388497">
            <a:off x="7446548" y="-263742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98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476898">
            <a:off x="7528589" y="-249101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1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616810">
            <a:off x="7600784" y="-242638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2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768423">
            <a:off x="7679323" y="-19753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6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869106">
            <a:off x="7814528" y="-128272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161710" y="2034064"/>
            <a:ext cx="153490" cy="129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76200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-76199" y="4687149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1" name="组合 170"/>
          <p:cNvGrpSpPr/>
          <p:nvPr/>
        </p:nvGrpSpPr>
        <p:grpSpPr>
          <a:xfrm rot="201329">
            <a:off x="6883065" y="2004529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6007 -0.00231 C 0.1934 -0.00324 0.24288 0.0037 0.29323 0.01574 C 0.3507 0.02963 0.39618 0.0456 0.42726 0.06227 L 0.57709 0.13912 " pathEditMode="relative" rAng="615682" ptsTypes="FffFF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4966 -0.07523 C 0.18108 -0.09121 0.229 -0.10718 0.27934 -0.11922 C 0.33698 -0.13241 0.38386 -0.13797 0.41736 -0.13658 L 0.57778 -0.13287 " pathEditMode="relative" rAng="-586945" ptsTypes="FffFF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9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5712 -0.04005 C 0.19011 -0.04908 0.23941 -0.05394 0.29063 -0.05394 C 0.34931 -0.05394 0.39618 -0.04908 0.42917 -0.04005 L 0.58646 2.96296E-6 " pathEditMode="relative" rAng="0" ptsTypes="FffFF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2" grpId="0" animBg="1"/>
      <p:bldP spid="163" grpId="0" animBg="1"/>
      <p:bldP spid="2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3172221">
            <a:off x="7990103" y="-8191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3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3440714">
            <a:off x="8094911" y="167013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8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3790160">
            <a:off x="8355193" y="385494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0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066102">
            <a:off x="8501734" y="575418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3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365276">
            <a:off x="8655261" y="802105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657441">
            <a:off x="8749256" y="968897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9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954291">
            <a:off x="8804115" y="1154677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00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218524">
            <a:off x="8837220" y="1273842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0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8943034" y="1373555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1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971831" y="1494270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33380" y="2071882"/>
            <a:ext cx="381820" cy="91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76200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21170" y="4676021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1" name="组合 170"/>
          <p:cNvGrpSpPr/>
          <p:nvPr/>
        </p:nvGrpSpPr>
        <p:grpSpPr>
          <a:xfrm rot="201329">
            <a:off x="6588133" y="2028184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518535" y="5311416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6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9026812" y="148183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70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1151467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11514670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12524321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2186598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2524321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91121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13743521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13895921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14048321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13743521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13895921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14048321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14200721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12676721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12829121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12981521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13133921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13313842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11789842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11942242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12094642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12247042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11942242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12094642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12247042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12399442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884767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9857321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9519598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9857321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0924121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11076521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11228921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11381321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11076521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11228921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11381321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11533721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10009721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10162121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10314521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10466921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10646842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9122842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9275242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9427642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9580042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9275242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9427642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9580042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9732442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5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9249828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9249828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8790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79607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5362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8392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10259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9921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259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326279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11478679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11631079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11783479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11478679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11631079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11783479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11935879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10411879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10564279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10716679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10869079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11049000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9525000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9677400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9829800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9982200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9677400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9829800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9982200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10134600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877147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7592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7254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7592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8659279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8811679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8964079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9116479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8811679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8964079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9116479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9268879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7744879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7897279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8049679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8202079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8382000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6858000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7010400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7162800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7315200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7010400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7162800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7315200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7467600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6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6963828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6963828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55930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56747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2502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5532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973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635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7973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40279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9192679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9345079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9497479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9192679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9345079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9497479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9649879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8125879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8278279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430679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8583079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8763000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7239000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7391400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7543800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7696200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7391400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7543800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7696200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7848600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648547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5306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4968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5306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6373279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6525679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6678079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6830479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6525679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6678079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6830479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6982879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5458879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5611279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5763679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5916079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6096000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4572000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4724400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4876800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5029200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4724400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4876800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5029200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5181600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1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762055" y="3927128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9" name="Cloud 878"/>
          <p:cNvSpPr/>
          <p:nvPr/>
        </p:nvSpPr>
        <p:spPr>
          <a:xfrm rot="2575154">
            <a:off x="1619564" y="3011173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0" name="Cloud 879"/>
          <p:cNvSpPr/>
          <p:nvPr/>
        </p:nvSpPr>
        <p:spPr>
          <a:xfrm rot="20294428">
            <a:off x="-89436" y="3570292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4677828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4677828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33070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33887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39642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2672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687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349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5687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754279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6906679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7059079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7211479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6906679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7059079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211479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7363879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5839879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5992279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6144679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6297079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6477000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4953000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5105400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5257800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5410200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5105400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5257800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5410200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5562600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419947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302047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268275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302047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4087279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4239679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4392079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4544479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4239679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4392079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4544479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4696879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3172879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3325279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3477679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3630079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3810000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2286000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2438400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2590800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2743200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2438400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2590800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2743200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2895600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81" name="Cloud 880"/>
          <p:cNvSpPr/>
          <p:nvPr/>
        </p:nvSpPr>
        <p:spPr>
          <a:xfrm rot="19441325">
            <a:off x="825581" y="2188364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79" grpId="0" animBg="1"/>
      <p:bldP spid="880" grpId="0" animBg="1"/>
      <p:bldP spid="88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61"/>
          <p:cNvGrpSpPr/>
          <p:nvPr/>
        </p:nvGrpSpPr>
        <p:grpSpPr>
          <a:xfrm rot="11184733">
            <a:off x="2404359" y="3738891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9" name="Cloud 878"/>
          <p:cNvSpPr/>
          <p:nvPr/>
        </p:nvSpPr>
        <p:spPr>
          <a:xfrm rot="2575154">
            <a:off x="1652630" y="3044250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0" name="Cloud 879"/>
          <p:cNvSpPr/>
          <p:nvPr/>
        </p:nvSpPr>
        <p:spPr>
          <a:xfrm rot="20294428">
            <a:off x="-89436" y="3570292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1" name="Cloud 880"/>
          <p:cNvSpPr/>
          <p:nvPr/>
        </p:nvSpPr>
        <p:spPr>
          <a:xfrm rot="19441325">
            <a:off x="825581" y="2188364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2" name="Group 881"/>
          <p:cNvGrpSpPr/>
          <p:nvPr/>
        </p:nvGrpSpPr>
        <p:grpSpPr>
          <a:xfrm rot="10800000">
            <a:off x="1735025" y="4655678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 rot="10800000">
            <a:off x="2589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-47078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33262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362116" y="4246700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 rot="10800000">
            <a:off x="2133951" y="475235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 rot="9677119">
            <a:off x="139026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3360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292595" y="3927128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2379568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2379568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100882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109049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166595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96894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338921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305149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338921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130740" y="4704913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33536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柱形 119"/>
          <p:cNvSpPr/>
          <p:nvPr/>
        </p:nvSpPr>
        <p:spPr>
          <a:xfrm rot="14570715">
            <a:off x="193204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456019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4608419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4760819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4913219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4608419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4760819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4913219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5065619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3541619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3694019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3846419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3998819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4178740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2654740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2807140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2959540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3111940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2807140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2959540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3111940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3264340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190121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722219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384496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722219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789019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1941419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2093819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2246219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1941419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2093819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2246219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2398619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874619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1027019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1179419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1331819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1511740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-12260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140140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292540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444940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140140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292540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444940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597340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2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881"/>
          <p:cNvGrpSpPr/>
          <p:nvPr/>
        </p:nvGrpSpPr>
        <p:grpSpPr>
          <a:xfrm rot="10800000">
            <a:off x="1297815" y="4775326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-2277901" y="5604447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-235087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 rot="4273094"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 rot="11184733">
            <a:off x="-1971176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48793" y="4235414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 rot="4328689">
            <a:off x="1948094" y="3127538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-2192483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0800000">
            <a:off x="-169845" y="475235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 rot="19447895">
            <a:off x="1396465" y="3315877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-913535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-167019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213293" y="3812768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996280" y="3993091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9" name="Cloud 878"/>
          <p:cNvSpPr/>
          <p:nvPr/>
        </p:nvSpPr>
        <p:spPr>
          <a:xfrm rot="2575154">
            <a:off x="1966333" y="3157125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0" name="Cloud 879"/>
          <p:cNvSpPr/>
          <p:nvPr/>
        </p:nvSpPr>
        <p:spPr>
          <a:xfrm rot="20294428">
            <a:off x="165454" y="3218074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5772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5772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-1375784" y="3491757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-1213305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-637844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-334856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1085423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47700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85423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-1173056" y="4704913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-1968434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柱形 119"/>
          <p:cNvSpPr/>
          <p:nvPr/>
        </p:nvSpPr>
        <p:spPr>
          <a:xfrm rot="14570715">
            <a:off x="-37174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52223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304623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2457023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2609423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2304623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2457023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2609423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2770721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1237823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1390223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1542623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1695023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1874944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350944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503344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655744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808144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503344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655744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808144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960544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-402586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-1581577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-1919300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-1581577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-514777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-362377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-209977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-57577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-362377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-209977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-57577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94823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-1429177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-1276777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-1124377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-971977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-792056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-2316056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-2163656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-2011256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-1858856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-2163656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-2011256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-1858856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-1706456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81" name="Cloud 880"/>
          <p:cNvSpPr/>
          <p:nvPr/>
        </p:nvSpPr>
        <p:spPr>
          <a:xfrm rot="19441325">
            <a:off x="789626" y="2221446"/>
            <a:ext cx="2752281" cy="165052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8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79" grpId="0" animBg="1"/>
      <p:bldP spid="880" grpId="0" animBg="1"/>
      <p:bldP spid="88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881"/>
          <p:cNvGrpSpPr/>
          <p:nvPr/>
        </p:nvGrpSpPr>
        <p:grpSpPr>
          <a:xfrm rot="10800000">
            <a:off x="1297815" y="4775326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66"/>
          <p:cNvCxnSpPr/>
          <p:nvPr/>
        </p:nvCxnSpPr>
        <p:spPr>
          <a:xfrm>
            <a:off x="8997933" y="2338862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804907" y="19330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-4610045" y="5604447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-4238078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 rot="4273094"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 rot="11184733">
            <a:off x="-430332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48793" y="4235414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 rot="4328689">
            <a:off x="1948094" y="3127538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-4524627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0800000">
            <a:off x="-2501989" y="475235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 rot="19447895">
            <a:off x="1396465" y="3315877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-3245679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-4002337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1959391" y="3560526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02338">
            <a:off x="8392141" y="808668"/>
            <a:ext cx="3446854" cy="6705600"/>
            <a:chOff x="4800600" y="-228590"/>
            <a:chExt cx="3446854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4800600" y="3831672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0" name="Straight Connector 66"/>
          <p:cNvCxnSpPr/>
          <p:nvPr/>
        </p:nvCxnSpPr>
        <p:spPr>
          <a:xfrm>
            <a:off x="10554789" y="2242494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66"/>
          <p:cNvCxnSpPr/>
          <p:nvPr/>
        </p:nvCxnSpPr>
        <p:spPr>
          <a:xfrm>
            <a:off x="10396237" y="2057400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6"/>
          <p:cNvCxnSpPr/>
          <p:nvPr/>
        </p:nvCxnSpPr>
        <p:spPr>
          <a:xfrm>
            <a:off x="-2256372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-2256372" y="5724543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-1820724" y="3491757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-3545449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-2969988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-26670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-1246721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-1584444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-1246721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-3505200" y="4704913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-4300578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柱形 119"/>
          <p:cNvSpPr/>
          <p:nvPr/>
        </p:nvSpPr>
        <p:spPr>
          <a:xfrm rot="14570715">
            <a:off x="-2703892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179921" y="3949701"/>
            <a:ext cx="1115479" cy="1906873"/>
            <a:chOff x="10350421" y="1349358"/>
            <a:chExt cx="1115479" cy="1906873"/>
          </a:xfrm>
        </p:grpSpPr>
        <p:grpSp>
          <p:nvGrpSpPr>
            <p:cNvPr id="244" name="Group 24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Chord 2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" name="Group 25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45" name="Regular Pentagon 2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7" name="Straight Connector 246"/>
              <p:cNvCxnSpPr>
                <a:endCxn id="2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Diagonal Stripe 25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Flowchart: Manual Operation 25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-27521" y="4102101"/>
            <a:ext cx="1115479" cy="1906873"/>
            <a:chOff x="10350421" y="1349358"/>
            <a:chExt cx="1115479" cy="1906873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Chord 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5" name="Group 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96" name="Regular Pentagon 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7" name="Straight Connector 196"/>
              <p:cNvCxnSpPr>
                <a:endCxn id="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Diagonal Stripe 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Flowchart: Manual Operation 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124879" y="4254501"/>
            <a:ext cx="1115479" cy="1906873"/>
            <a:chOff x="10350421" y="1349358"/>
            <a:chExt cx="1115479" cy="190687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Oval 26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9" name="Chord 25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0" name="Group 25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61" name="Regular Pentagon 26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Straight Connector 261"/>
              <p:cNvCxnSpPr>
                <a:endCxn id="26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Diagonal Stripe 26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Flowchart: Manual Operation 26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277279" y="4406901"/>
            <a:ext cx="1115479" cy="1906873"/>
            <a:chOff x="10350421" y="1349358"/>
            <a:chExt cx="1115479" cy="19068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3" name="Chord 27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4" name="Group 27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275" name="Regular Pentagon 27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Straight Connector 275"/>
              <p:cNvCxnSpPr>
                <a:endCxn id="27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Diagonal Stripe 27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Flowchart: Manual Operation 27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-27521" y="4102101"/>
            <a:ext cx="1115479" cy="1906873"/>
            <a:chOff x="10350421" y="1349358"/>
            <a:chExt cx="1115479" cy="1906873"/>
          </a:xfrm>
        </p:grpSpPr>
        <p:grpSp>
          <p:nvGrpSpPr>
            <p:cNvPr id="342" name="Group 3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Chord 3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Group 3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45" name="Regular Pentagon 3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6" name="Straight Connector 345"/>
              <p:cNvCxnSpPr>
                <a:endCxn id="3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Diagonal Stripe 3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Flowchart: Manual Operation 3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124879" y="4254501"/>
            <a:ext cx="1115479" cy="1906873"/>
            <a:chOff x="10350421" y="1349358"/>
            <a:chExt cx="1115479" cy="1906873"/>
          </a:xfrm>
        </p:grpSpPr>
        <p:grpSp>
          <p:nvGrpSpPr>
            <p:cNvPr id="356" name="Group 3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Chord 3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Group 3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59" name="Regular Pentagon 3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0" name="Straight Connector 359"/>
              <p:cNvCxnSpPr>
                <a:endCxn id="3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Diagonal Stripe 3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Flowchart: Manual Operation 3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277279" y="4406901"/>
            <a:ext cx="1115479" cy="1906873"/>
            <a:chOff x="10350421" y="1349358"/>
            <a:chExt cx="1115479" cy="19068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1" name="Chord 3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2" name="Group 3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73" name="Regular Pentagon 3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4" name="Straight Connector 373"/>
              <p:cNvCxnSpPr>
                <a:endCxn id="3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gonal Stripe 3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Flowchart: Manual Operation 3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438577" y="4559301"/>
            <a:ext cx="1115479" cy="1906873"/>
            <a:chOff x="10350421" y="1349358"/>
            <a:chExt cx="1115479" cy="1906873"/>
          </a:xfrm>
        </p:grpSpPr>
        <p:grpSp>
          <p:nvGrpSpPr>
            <p:cNvPr id="384" name="Group 3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3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5" name="Chord 3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6" name="Group 3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387" name="Regular Pentagon 3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8" name="Straight Connector 387"/>
              <p:cNvCxnSpPr>
                <a:endCxn id="3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Diagonal Stripe 3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Flowchart: Manual Operation 3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-1094321" y="3971943"/>
            <a:ext cx="1115479" cy="1906873"/>
            <a:chOff x="10350421" y="1349358"/>
            <a:chExt cx="1115479" cy="1906873"/>
          </a:xfrm>
        </p:grpSpPr>
        <p:grpSp>
          <p:nvGrpSpPr>
            <p:cNvPr id="398" name="Group 3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9" name="Chord 3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0" name="Group 3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01" name="Regular Pentagon 4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2" name="Straight Connector 401"/>
              <p:cNvCxnSpPr>
                <a:endCxn id="4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Diagonal Stripe 4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Flowchart: Manual Operation 4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-941921" y="4124343"/>
            <a:ext cx="1115479" cy="1906873"/>
            <a:chOff x="10350421" y="1349358"/>
            <a:chExt cx="1115479" cy="190687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4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Chord 4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4" name="Group 4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15" name="Regular Pentagon 4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6" name="Straight Connector 415"/>
              <p:cNvCxnSpPr>
                <a:endCxn id="4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gonal Stripe 4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lowchart: Manual Operation 4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-789521" y="4276743"/>
            <a:ext cx="1115479" cy="1906873"/>
            <a:chOff x="10350421" y="1349358"/>
            <a:chExt cx="1115479" cy="1906873"/>
          </a:xfrm>
        </p:grpSpPr>
        <p:grpSp>
          <p:nvGrpSpPr>
            <p:cNvPr id="426" name="Group 4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7" name="Chord 4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8" name="Group 4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29" name="Regular Pentagon 4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0" name="Straight Connector 429"/>
              <p:cNvCxnSpPr>
                <a:endCxn id="4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Diagonal Stripe 4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Flowchart: Manual Operation 4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9" name="Group 438"/>
          <p:cNvGrpSpPr/>
          <p:nvPr/>
        </p:nvGrpSpPr>
        <p:grpSpPr>
          <a:xfrm>
            <a:off x="-637121" y="4429143"/>
            <a:ext cx="1115479" cy="1906873"/>
            <a:chOff x="10350421" y="1349358"/>
            <a:chExt cx="1115479" cy="1906873"/>
          </a:xfrm>
        </p:grpSpPr>
        <p:grpSp>
          <p:nvGrpSpPr>
            <p:cNvPr id="440" name="Group 4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Oval 4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1" name="Chord 4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2" name="Group 4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43" name="Regular Pentagon 4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4" name="Straight Connector 443"/>
              <p:cNvCxnSpPr>
                <a:endCxn id="4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Diagonal Stripe 4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Flowchart: Manual Operation 4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3" name="Group 452"/>
          <p:cNvGrpSpPr/>
          <p:nvPr/>
        </p:nvGrpSpPr>
        <p:grpSpPr>
          <a:xfrm>
            <a:off x="-457200" y="4581543"/>
            <a:ext cx="1115479" cy="1906873"/>
            <a:chOff x="10350421" y="1349358"/>
            <a:chExt cx="1115479" cy="1906873"/>
          </a:xfrm>
        </p:grpSpPr>
        <p:grpSp>
          <p:nvGrpSpPr>
            <p:cNvPr id="454" name="Group 4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5" name="Chord 4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6" name="Group 4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57" name="Regular Pentagon 4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8" name="Straight Connector 457"/>
              <p:cNvCxnSpPr>
                <a:endCxn id="4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Diagonal Stripe 4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Flowchart: Manual Operation 4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7" name="Group 466"/>
          <p:cNvGrpSpPr/>
          <p:nvPr/>
        </p:nvGrpSpPr>
        <p:grpSpPr>
          <a:xfrm>
            <a:off x="-1981200" y="3970070"/>
            <a:ext cx="1115479" cy="1906873"/>
            <a:chOff x="10350421" y="1349358"/>
            <a:chExt cx="1115479" cy="1906873"/>
          </a:xfrm>
        </p:grpSpPr>
        <p:grpSp>
          <p:nvGrpSpPr>
            <p:cNvPr id="468" name="Group 4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75" name="Straight Connector 4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Oval 4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9" name="Chord 4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0" name="Group 4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71" name="Regular Pentagon 4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Straight Connector 471"/>
              <p:cNvCxnSpPr>
                <a:endCxn id="4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Diagonal Stripe 4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Flowchart: Manual Operation 4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-1828800" y="4122470"/>
            <a:ext cx="1115479" cy="1906873"/>
            <a:chOff x="10350421" y="1349358"/>
            <a:chExt cx="1115479" cy="1906873"/>
          </a:xfrm>
        </p:grpSpPr>
        <p:grpSp>
          <p:nvGrpSpPr>
            <p:cNvPr id="482" name="Group 4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3" name="Chord 4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4" name="Group 4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85" name="Regular Pentagon 4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6" name="Straight Connector 485"/>
              <p:cNvCxnSpPr>
                <a:endCxn id="4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Diagonal Stripe 4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Flowchart: Manual Operation 4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-1676400" y="4274870"/>
            <a:ext cx="1115479" cy="1906873"/>
            <a:chOff x="10350421" y="1349358"/>
            <a:chExt cx="1115479" cy="1906873"/>
          </a:xfrm>
        </p:grpSpPr>
        <p:grpSp>
          <p:nvGrpSpPr>
            <p:cNvPr id="496" name="Group 4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03" name="Straight Connector 5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Oval 5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7" name="Chord 4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8" name="Group 4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499" name="Regular Pentagon 4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Straight Connector 499"/>
              <p:cNvCxnSpPr>
                <a:endCxn id="4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Diagonal Stripe 5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Flowchart: Manual Operation 5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-1524000" y="4427270"/>
            <a:ext cx="1115479" cy="1906873"/>
            <a:chOff x="10350421" y="1349358"/>
            <a:chExt cx="1115479" cy="1906873"/>
          </a:xfrm>
        </p:grpSpPr>
        <p:grpSp>
          <p:nvGrpSpPr>
            <p:cNvPr id="510" name="Group 5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17" name="Straight Connector 5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1" name="Chord 5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Group 5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13" name="Regular Pentagon 5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4" name="Straight Connector 513"/>
              <p:cNvCxnSpPr>
                <a:endCxn id="5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gonal Stripe 5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Flowchart: Manual Operation 5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3" name="Group 522"/>
          <p:cNvGrpSpPr/>
          <p:nvPr/>
        </p:nvGrpSpPr>
        <p:grpSpPr>
          <a:xfrm>
            <a:off x="-1828800" y="4122470"/>
            <a:ext cx="1115479" cy="1906873"/>
            <a:chOff x="10350421" y="1349358"/>
            <a:chExt cx="1115479" cy="1906873"/>
          </a:xfrm>
        </p:grpSpPr>
        <p:grpSp>
          <p:nvGrpSpPr>
            <p:cNvPr id="524" name="Group 5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Chord 5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6" name="Group 5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27" name="Regular Pentagon 5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8" name="Straight Connector 527"/>
              <p:cNvCxnSpPr>
                <a:endCxn id="5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9" name="Diagonal Stripe 5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Flowchart: Manual Operation 5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-1676400" y="4274870"/>
            <a:ext cx="1115479" cy="1906873"/>
            <a:chOff x="10350421" y="1349358"/>
            <a:chExt cx="1115479" cy="1906873"/>
          </a:xfrm>
        </p:grpSpPr>
        <p:grpSp>
          <p:nvGrpSpPr>
            <p:cNvPr id="538" name="Group 5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45" name="Straight Connector 5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" name="Oval 5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9" name="Chord 5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0" name="Group 5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41" name="Regular Pentagon 5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2" name="Straight Connector 541"/>
              <p:cNvCxnSpPr>
                <a:endCxn id="5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Diagonal Stripe 5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Flowchart: Manual Operation 5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-1524000" y="4427270"/>
            <a:ext cx="1115479" cy="1906873"/>
            <a:chOff x="10350421" y="1349358"/>
            <a:chExt cx="1115479" cy="1906873"/>
          </a:xfrm>
        </p:grpSpPr>
        <p:grpSp>
          <p:nvGrpSpPr>
            <p:cNvPr id="552" name="Group 5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Oval 5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" name="Chord 5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4" name="Group 5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55" name="Regular Pentagon 5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6" name="Straight Connector 555"/>
              <p:cNvCxnSpPr>
                <a:endCxn id="5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Diagonal Stripe 5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Flowchart: Manual Operation 5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5" name="Group 564"/>
          <p:cNvGrpSpPr/>
          <p:nvPr/>
        </p:nvGrpSpPr>
        <p:grpSpPr>
          <a:xfrm>
            <a:off x="-1371600" y="4579670"/>
            <a:ext cx="1115479" cy="1906873"/>
            <a:chOff x="10350421" y="1349358"/>
            <a:chExt cx="1115479" cy="1906873"/>
          </a:xfrm>
        </p:grpSpPr>
        <p:grpSp>
          <p:nvGrpSpPr>
            <p:cNvPr id="566" name="Group 5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73" name="Straight Connector 5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Oval 5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7" name="Chord 5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8" name="Group 5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69" name="Regular Pentagon 5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0" name="Straight Connector 569"/>
              <p:cNvCxnSpPr>
                <a:endCxn id="5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Diagonal Stripe 5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Flowchart: Manual Operation 5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579" name="Straight Connector 66"/>
          <p:cNvCxnSpPr/>
          <p:nvPr/>
        </p:nvCxnSpPr>
        <p:spPr>
          <a:xfrm>
            <a:off x="-2734730" y="5318379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接连接符 93"/>
          <p:cNvCxnSpPr/>
          <p:nvPr/>
        </p:nvCxnSpPr>
        <p:spPr>
          <a:xfrm>
            <a:off x="-3913721" y="5724543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连接符 95"/>
          <p:cNvCxnSpPr/>
          <p:nvPr/>
        </p:nvCxnSpPr>
        <p:spPr>
          <a:xfrm>
            <a:off x="-4251444" y="5343543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连接符 96"/>
          <p:cNvCxnSpPr/>
          <p:nvPr/>
        </p:nvCxnSpPr>
        <p:spPr>
          <a:xfrm>
            <a:off x="-3913721" y="4962544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-2846921" y="3949701"/>
            <a:ext cx="1115479" cy="1906873"/>
            <a:chOff x="10350421" y="1349358"/>
            <a:chExt cx="1115479" cy="1906873"/>
          </a:xfrm>
        </p:grpSpPr>
        <p:grpSp>
          <p:nvGrpSpPr>
            <p:cNvPr id="586" name="Group 58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Chord 58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8" name="Group 58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589" name="Regular Pentagon 58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0" name="Straight Connector 589"/>
              <p:cNvCxnSpPr>
                <a:endCxn id="58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Diagonal Stripe 59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Flowchart: Manual Operation 59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-2694521" y="4102101"/>
            <a:ext cx="1115479" cy="1906873"/>
            <a:chOff x="10350421" y="1349358"/>
            <a:chExt cx="1115479" cy="1906873"/>
          </a:xfrm>
        </p:grpSpPr>
        <p:grpSp>
          <p:nvGrpSpPr>
            <p:cNvPr id="600" name="Group 59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07" name="Straight Connector 60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1" name="Chord 60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2" name="Group 60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03" name="Regular Pentagon 60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4" name="Straight Connector 603"/>
              <p:cNvCxnSpPr>
                <a:endCxn id="60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Diagonal Stripe 60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Flowchart: Manual Operation 60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-2542121" y="4254501"/>
            <a:ext cx="1115479" cy="1906873"/>
            <a:chOff x="10350421" y="1349358"/>
            <a:chExt cx="1115479" cy="1906873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21" name="Straight Connector 62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Oval 62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5" name="Chord 61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6" name="Group 61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17" name="Regular Pentagon 61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8" name="Straight Connector 617"/>
              <p:cNvCxnSpPr>
                <a:endCxn id="61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Diagonal Stripe 61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Flowchart: Manual Operation 61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27" name="Group 626"/>
          <p:cNvGrpSpPr/>
          <p:nvPr/>
        </p:nvGrpSpPr>
        <p:grpSpPr>
          <a:xfrm>
            <a:off x="-2389721" y="4406901"/>
            <a:ext cx="1115479" cy="1906873"/>
            <a:chOff x="10350421" y="1349358"/>
            <a:chExt cx="1115479" cy="1906873"/>
          </a:xfrm>
        </p:grpSpPr>
        <p:grpSp>
          <p:nvGrpSpPr>
            <p:cNvPr id="628" name="Group 62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35" name="Straight Connector 63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Chord 62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Group 62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31" name="Regular Pentagon 63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Straight Connector 631"/>
              <p:cNvCxnSpPr>
                <a:endCxn id="63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Diagonal Stripe 63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Flowchart: Manual Operation 63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1" name="Group 640"/>
          <p:cNvGrpSpPr/>
          <p:nvPr/>
        </p:nvGrpSpPr>
        <p:grpSpPr>
          <a:xfrm>
            <a:off x="-2694521" y="4102101"/>
            <a:ext cx="1115479" cy="1906873"/>
            <a:chOff x="10350421" y="1349358"/>
            <a:chExt cx="1115479" cy="1906873"/>
          </a:xfrm>
        </p:grpSpPr>
        <p:grpSp>
          <p:nvGrpSpPr>
            <p:cNvPr id="642" name="Group 64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3" name="Chord 64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4" name="Group 64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45" name="Regular Pentagon 64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6" name="Straight Connector 645"/>
              <p:cNvCxnSpPr>
                <a:endCxn id="64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Diagonal Stripe 64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Flowchart: Manual Operation 64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-2542121" y="4254501"/>
            <a:ext cx="1115479" cy="1906873"/>
            <a:chOff x="10350421" y="1349358"/>
            <a:chExt cx="1115479" cy="1906873"/>
          </a:xfrm>
        </p:grpSpPr>
        <p:grpSp>
          <p:nvGrpSpPr>
            <p:cNvPr id="656" name="Group 65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8" name="Oval 66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7" name="Chord 65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8" name="Group 65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59" name="Regular Pentagon 65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0" name="Straight Connector 659"/>
              <p:cNvCxnSpPr>
                <a:endCxn id="65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Diagonal Stripe 66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Flowchart: Manual Operation 66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69" name="Group 668"/>
          <p:cNvGrpSpPr/>
          <p:nvPr/>
        </p:nvGrpSpPr>
        <p:grpSpPr>
          <a:xfrm>
            <a:off x="-2389721" y="4406901"/>
            <a:ext cx="1115479" cy="1906873"/>
            <a:chOff x="10350421" y="1349358"/>
            <a:chExt cx="1115479" cy="1906873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2" name="Oval 68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1" name="Chord 67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2" name="Group 67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73" name="Regular Pentagon 67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4" name="Straight Connector 673"/>
              <p:cNvCxnSpPr>
                <a:endCxn id="67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Diagonal Stripe 67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Flowchart: Manual Operation 67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-2237321" y="4559301"/>
            <a:ext cx="1115479" cy="1906873"/>
            <a:chOff x="10350421" y="1349358"/>
            <a:chExt cx="1115479" cy="1906873"/>
          </a:xfrm>
        </p:grpSpPr>
        <p:grpSp>
          <p:nvGrpSpPr>
            <p:cNvPr id="684" name="Group 68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691" name="Straight Connector 69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Oval 69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5" name="Chord 68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6" name="Group 68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687" name="Regular Pentagon 68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8" name="Straight Connector 687"/>
              <p:cNvCxnSpPr>
                <a:endCxn id="68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Diagonal Stripe 68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Flowchart: Manual Operation 68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97" name="Group 696"/>
          <p:cNvGrpSpPr/>
          <p:nvPr/>
        </p:nvGrpSpPr>
        <p:grpSpPr>
          <a:xfrm>
            <a:off x="-3761321" y="3971943"/>
            <a:ext cx="1115479" cy="1906873"/>
            <a:chOff x="10350421" y="1349358"/>
            <a:chExt cx="1115479" cy="1906873"/>
          </a:xfrm>
        </p:grpSpPr>
        <p:grpSp>
          <p:nvGrpSpPr>
            <p:cNvPr id="698" name="Group 69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05" name="Straight Connector 70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0" name="Oval 70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9" name="Chord 69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0" name="Group 69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01" name="Regular Pentagon 70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2" name="Straight Connector 701"/>
              <p:cNvCxnSpPr>
                <a:endCxn id="70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Diagonal Stripe 70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Flowchart: Manual Operation 70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-3608921" y="4124343"/>
            <a:ext cx="1115479" cy="1906873"/>
            <a:chOff x="10350421" y="1349358"/>
            <a:chExt cx="1115479" cy="1906873"/>
          </a:xfrm>
        </p:grpSpPr>
        <p:grpSp>
          <p:nvGrpSpPr>
            <p:cNvPr id="712" name="Group 71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19" name="Straight Connector 71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val 72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3" name="Chord 71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4" name="Group 71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15" name="Regular Pentagon 71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6" name="Straight Connector 715"/>
              <p:cNvCxnSpPr>
                <a:endCxn id="71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Diagonal Stripe 71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Flowchart: Manual Operation 71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5" name="Group 724"/>
          <p:cNvGrpSpPr/>
          <p:nvPr/>
        </p:nvGrpSpPr>
        <p:grpSpPr>
          <a:xfrm>
            <a:off x="-3456521" y="4276743"/>
            <a:ext cx="1115479" cy="1906873"/>
            <a:chOff x="10350421" y="1349358"/>
            <a:chExt cx="1115479" cy="1906873"/>
          </a:xfrm>
        </p:grpSpPr>
        <p:grpSp>
          <p:nvGrpSpPr>
            <p:cNvPr id="726" name="Group 72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33" name="Straight Connector 73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Oval 73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7" name="Chord 72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8" name="Group 72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29" name="Regular Pentagon 72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0" name="Straight Connector 729"/>
              <p:cNvCxnSpPr>
                <a:endCxn id="72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gonal Stripe 73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Flowchart: Manual Operation 73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9" name="Group 738"/>
          <p:cNvGrpSpPr/>
          <p:nvPr/>
        </p:nvGrpSpPr>
        <p:grpSpPr>
          <a:xfrm>
            <a:off x="-3304121" y="4429143"/>
            <a:ext cx="1115479" cy="1906873"/>
            <a:chOff x="10350421" y="1349358"/>
            <a:chExt cx="1115479" cy="1906873"/>
          </a:xfrm>
        </p:grpSpPr>
        <p:grpSp>
          <p:nvGrpSpPr>
            <p:cNvPr id="740" name="Group 73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Oval 75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1" name="Chord 74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2" name="Group 74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43" name="Regular Pentagon 74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4" name="Straight Connector 743"/>
              <p:cNvCxnSpPr>
                <a:endCxn id="74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Diagonal Stripe 74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Flowchart: Manual Operation 74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-3124200" y="4581543"/>
            <a:ext cx="1115479" cy="1906873"/>
            <a:chOff x="10350421" y="1349358"/>
            <a:chExt cx="1115479" cy="1906873"/>
          </a:xfrm>
        </p:grpSpPr>
        <p:grpSp>
          <p:nvGrpSpPr>
            <p:cNvPr id="754" name="Group 75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61" name="Straight Connector 76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Oval 76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5" name="Chord 75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6" name="Group 75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57" name="Regular Pentagon 75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8" name="Straight Connector 757"/>
              <p:cNvCxnSpPr>
                <a:endCxn id="75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Diagonal Stripe 75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Flowchart: Manual Operation 75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-4648200" y="3970070"/>
            <a:ext cx="1115479" cy="1906873"/>
            <a:chOff x="10350421" y="1349358"/>
            <a:chExt cx="1115479" cy="1906873"/>
          </a:xfrm>
        </p:grpSpPr>
        <p:grpSp>
          <p:nvGrpSpPr>
            <p:cNvPr id="768" name="Group 76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9" name="Chord 76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0" name="Group 76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71" name="Regular Pentagon 77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2" name="Straight Connector 771"/>
              <p:cNvCxnSpPr>
                <a:endCxn id="77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Diagonal Stripe 77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Flowchart: Manual Operation 77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81" name="Group 780"/>
          <p:cNvGrpSpPr/>
          <p:nvPr/>
        </p:nvGrpSpPr>
        <p:grpSpPr>
          <a:xfrm>
            <a:off x="-4495800" y="4122470"/>
            <a:ext cx="1115479" cy="1906873"/>
            <a:chOff x="10350421" y="1349358"/>
            <a:chExt cx="1115479" cy="1906873"/>
          </a:xfrm>
        </p:grpSpPr>
        <p:grpSp>
          <p:nvGrpSpPr>
            <p:cNvPr id="782" name="Group 78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789" name="Straight Connector 78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Oval 79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3" name="Chord 78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4" name="Group 78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85" name="Regular Pentagon 78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6" name="Straight Connector 785"/>
              <p:cNvCxnSpPr>
                <a:endCxn id="78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Diagonal Stripe 78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Flowchart: Manual Operation 78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5" name="Group 794"/>
          <p:cNvGrpSpPr/>
          <p:nvPr/>
        </p:nvGrpSpPr>
        <p:grpSpPr>
          <a:xfrm>
            <a:off x="-4343400" y="4274870"/>
            <a:ext cx="1115479" cy="1906873"/>
            <a:chOff x="10350421" y="1349358"/>
            <a:chExt cx="1115479" cy="1906873"/>
          </a:xfrm>
        </p:grpSpPr>
        <p:grpSp>
          <p:nvGrpSpPr>
            <p:cNvPr id="796" name="Group 79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03" name="Straight Connector 80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7" name="Chord 79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8" name="Group 79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799" name="Regular Pentagon 79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0" name="Straight Connector 799"/>
              <p:cNvCxnSpPr>
                <a:endCxn id="79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Diagonal Stripe 80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Flowchart: Manual Operation 80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9" name="Group 808"/>
          <p:cNvGrpSpPr/>
          <p:nvPr/>
        </p:nvGrpSpPr>
        <p:grpSpPr>
          <a:xfrm>
            <a:off x="-4191000" y="4427270"/>
            <a:ext cx="1115479" cy="1906873"/>
            <a:chOff x="10350421" y="1349358"/>
            <a:chExt cx="1115479" cy="1906873"/>
          </a:xfrm>
        </p:grpSpPr>
        <p:grpSp>
          <p:nvGrpSpPr>
            <p:cNvPr id="810" name="Group 809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17" name="Straight Connector 816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821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1" name="Chord 810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2" name="Group 811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13" name="Regular Pentagon 812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4" name="Straight Connector 813"/>
              <p:cNvCxnSpPr>
                <a:endCxn id="813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5" name="Diagonal Stripe 814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Flowchart: Manual Operation 815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3" name="Group 822"/>
          <p:cNvGrpSpPr/>
          <p:nvPr/>
        </p:nvGrpSpPr>
        <p:grpSpPr>
          <a:xfrm>
            <a:off x="-4495800" y="4122470"/>
            <a:ext cx="1115479" cy="1906873"/>
            <a:chOff x="10350421" y="1349358"/>
            <a:chExt cx="1115479" cy="1906873"/>
          </a:xfrm>
        </p:grpSpPr>
        <p:grpSp>
          <p:nvGrpSpPr>
            <p:cNvPr id="824" name="Group 823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31" name="Straight Connector 830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Oval 835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5" name="Chord 824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6" name="Group 825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27" name="Regular Pentagon 826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8" name="Straight Connector 827"/>
              <p:cNvCxnSpPr>
                <a:endCxn id="827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Diagonal Stripe 828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Flowchart: Manual Operation 829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37" name="Group 836"/>
          <p:cNvGrpSpPr/>
          <p:nvPr/>
        </p:nvGrpSpPr>
        <p:grpSpPr>
          <a:xfrm>
            <a:off x="-4343400" y="4274870"/>
            <a:ext cx="1115479" cy="1906873"/>
            <a:chOff x="10350421" y="1349358"/>
            <a:chExt cx="1115479" cy="1906873"/>
          </a:xfrm>
        </p:grpSpPr>
        <p:grpSp>
          <p:nvGrpSpPr>
            <p:cNvPr id="838" name="Group 837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Oval 849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9" name="Chord 838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0" name="Group 839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41" name="Regular Pentagon 840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2" name="Straight Connector 841"/>
              <p:cNvCxnSpPr>
                <a:endCxn id="841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Diagonal Stripe 842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Flowchart: Manual Operation 843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1" name="Group 850"/>
          <p:cNvGrpSpPr/>
          <p:nvPr/>
        </p:nvGrpSpPr>
        <p:grpSpPr>
          <a:xfrm>
            <a:off x="-4191000" y="4427270"/>
            <a:ext cx="1115479" cy="1906873"/>
            <a:chOff x="10350421" y="1349358"/>
            <a:chExt cx="1115479" cy="1906873"/>
          </a:xfrm>
        </p:grpSpPr>
        <p:grpSp>
          <p:nvGrpSpPr>
            <p:cNvPr id="852" name="Group 851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59" name="Straight Connector 858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4" name="Oval 863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Chord 852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4" name="Group 853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55" name="Regular Pentagon 854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6" name="Straight Connector 855"/>
              <p:cNvCxnSpPr>
                <a:endCxn id="855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Diagonal Stripe 856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Flowchart: Manual Operation 857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-4038600" y="4579670"/>
            <a:ext cx="1115479" cy="1906873"/>
            <a:chOff x="10350421" y="1349358"/>
            <a:chExt cx="1115479" cy="1906873"/>
          </a:xfrm>
        </p:grpSpPr>
        <p:grpSp>
          <p:nvGrpSpPr>
            <p:cNvPr id="866" name="Group 865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873" name="Straight Connector 872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8" name="Oval 877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7" name="Chord 866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8" name="Group 867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869" name="Regular Pentagon 868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0" name="Straight Connector 869"/>
              <p:cNvCxnSpPr>
                <a:endCxn id="869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1" name="Diagonal Stripe 870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Flowchart: Manual Operation 871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2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881"/>
          <p:cNvGrpSpPr/>
          <p:nvPr/>
        </p:nvGrpSpPr>
        <p:grpSpPr>
          <a:xfrm rot="10800000">
            <a:off x="1297815" y="4775326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" name="Group 925"/>
          <p:cNvGrpSpPr/>
          <p:nvPr/>
        </p:nvGrpSpPr>
        <p:grpSpPr>
          <a:xfrm>
            <a:off x="14048321" y="4267200"/>
            <a:ext cx="1115479" cy="1906873"/>
            <a:chOff x="10350421" y="1349358"/>
            <a:chExt cx="1115479" cy="1906873"/>
          </a:xfrm>
        </p:grpSpPr>
        <p:grpSp>
          <p:nvGrpSpPr>
            <p:cNvPr id="927" name="Group 92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34" name="Straight Connector 93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9" name="Oval 93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8" name="Chord 92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9" name="Group 92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30" name="Regular Pentagon 92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1" name="Straight Connector 930"/>
              <p:cNvCxnSpPr>
                <a:endCxn id="93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2" name="Diagonal Stripe 93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3" name="Flowchart: Manual Operation 93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0" name="Group 939"/>
          <p:cNvGrpSpPr/>
          <p:nvPr/>
        </p:nvGrpSpPr>
        <p:grpSpPr>
          <a:xfrm>
            <a:off x="14200721" y="4419600"/>
            <a:ext cx="1115479" cy="1906873"/>
            <a:chOff x="10350421" y="1349358"/>
            <a:chExt cx="1115479" cy="1906873"/>
          </a:xfrm>
        </p:grpSpPr>
        <p:grpSp>
          <p:nvGrpSpPr>
            <p:cNvPr id="941" name="Group 94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48" name="Straight Connector 94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Oval 95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2" name="Chord 9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3" name="Group 94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44" name="Regular Pentagon 94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5" name="Straight Connector 944"/>
              <p:cNvCxnSpPr>
                <a:endCxn id="94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" name="Diagonal Stripe 94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Flowchart: Manual Operation 94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4" name="Group 953"/>
          <p:cNvGrpSpPr/>
          <p:nvPr/>
        </p:nvGrpSpPr>
        <p:grpSpPr>
          <a:xfrm>
            <a:off x="14353121" y="4572000"/>
            <a:ext cx="1115479" cy="1906873"/>
            <a:chOff x="10350421" y="1349358"/>
            <a:chExt cx="1115479" cy="1906873"/>
          </a:xfrm>
        </p:grpSpPr>
        <p:grpSp>
          <p:nvGrpSpPr>
            <p:cNvPr id="955" name="Group 95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62" name="Straight Connector 96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Oval 96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6" name="Chord 95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7" name="Group 95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58" name="Regular Pentagon 95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9" name="Straight Connector 958"/>
              <p:cNvCxnSpPr>
                <a:endCxn id="95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0" name="Diagonal Stripe 95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1" name="Flowchart: Manual Operation 96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8" name="Group 967"/>
          <p:cNvGrpSpPr/>
          <p:nvPr/>
        </p:nvGrpSpPr>
        <p:grpSpPr>
          <a:xfrm>
            <a:off x="14505521" y="4724400"/>
            <a:ext cx="1115479" cy="1906873"/>
            <a:chOff x="10350421" y="1349358"/>
            <a:chExt cx="1115479" cy="1906873"/>
          </a:xfrm>
        </p:grpSpPr>
        <p:grpSp>
          <p:nvGrpSpPr>
            <p:cNvPr id="969" name="Group 96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76" name="Straight Connector 97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1" name="Oval 98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0" name="Chord 96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1" name="Group 97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72" name="Regular Pentagon 97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3" name="Straight Connector 972"/>
              <p:cNvCxnSpPr>
                <a:endCxn id="97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4" name="Diagonal Stripe 97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Flowchart: Manual Operation 97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82" name="Group 981"/>
          <p:cNvGrpSpPr/>
          <p:nvPr/>
        </p:nvGrpSpPr>
        <p:grpSpPr>
          <a:xfrm>
            <a:off x="14657921" y="4876800"/>
            <a:ext cx="1115479" cy="1906873"/>
            <a:chOff x="10350421" y="1349358"/>
            <a:chExt cx="1115479" cy="1906873"/>
          </a:xfrm>
        </p:grpSpPr>
        <p:grpSp>
          <p:nvGrpSpPr>
            <p:cNvPr id="983" name="Group 98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90" name="Straight Connector 98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5" name="Oval 99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4" name="Chord 98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5" name="Group 98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86" name="Regular Pentagon 98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7" name="Straight Connector 986"/>
              <p:cNvCxnSpPr>
                <a:endCxn id="98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8" name="Diagonal Stripe 98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Flowchart: Manual Operation 98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66" name="Group 1065"/>
          <p:cNvGrpSpPr/>
          <p:nvPr/>
        </p:nvGrpSpPr>
        <p:grpSpPr>
          <a:xfrm>
            <a:off x="13103865" y="4279899"/>
            <a:ext cx="1115479" cy="1906873"/>
            <a:chOff x="10350421" y="1349358"/>
            <a:chExt cx="1115479" cy="1906873"/>
          </a:xfrm>
        </p:grpSpPr>
        <p:grpSp>
          <p:nvGrpSpPr>
            <p:cNvPr id="1067" name="Group 106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74" name="Straight Connector 107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9" name="Oval 107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8" name="Chord 106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9" name="Group 106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70" name="Regular Pentagon 106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71" name="Straight Connector 1070"/>
              <p:cNvCxnSpPr>
                <a:endCxn id="107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2" name="Diagonal Stripe 107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Flowchart: Manual Operation 107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80" name="Group 1079"/>
          <p:cNvGrpSpPr/>
          <p:nvPr/>
        </p:nvGrpSpPr>
        <p:grpSpPr>
          <a:xfrm>
            <a:off x="13256265" y="4432299"/>
            <a:ext cx="1115479" cy="1906873"/>
            <a:chOff x="10350421" y="1349358"/>
            <a:chExt cx="1115479" cy="1906873"/>
          </a:xfrm>
        </p:grpSpPr>
        <p:grpSp>
          <p:nvGrpSpPr>
            <p:cNvPr id="1081" name="Group 108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88" name="Straight Connector 108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3" name="Oval 109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2" name="Chord 108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3" name="Group 108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84" name="Regular Pentagon 108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5" name="Straight Connector 1084"/>
              <p:cNvCxnSpPr>
                <a:endCxn id="108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6" name="Diagonal Stripe 108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Flowchart: Manual Operation 108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4" name="Group 1093"/>
          <p:cNvGrpSpPr/>
          <p:nvPr/>
        </p:nvGrpSpPr>
        <p:grpSpPr>
          <a:xfrm>
            <a:off x="13408665" y="4584699"/>
            <a:ext cx="1115479" cy="1906873"/>
            <a:chOff x="10350421" y="1349358"/>
            <a:chExt cx="1115479" cy="1906873"/>
          </a:xfrm>
        </p:grpSpPr>
        <p:grpSp>
          <p:nvGrpSpPr>
            <p:cNvPr id="1095" name="Group 109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02" name="Straight Connector 110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Oval 110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6" name="Chord 109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7" name="Group 109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98" name="Regular Pentagon 109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99" name="Straight Connector 1098"/>
              <p:cNvCxnSpPr>
                <a:endCxn id="109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0" name="Diagonal Stripe 109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1" name="Flowchart: Manual Operation 110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8" name="Group 1107"/>
          <p:cNvGrpSpPr/>
          <p:nvPr/>
        </p:nvGrpSpPr>
        <p:grpSpPr>
          <a:xfrm>
            <a:off x="13561065" y="4737099"/>
            <a:ext cx="1115479" cy="1906873"/>
            <a:chOff x="10350421" y="1349358"/>
            <a:chExt cx="1115479" cy="1906873"/>
          </a:xfrm>
        </p:grpSpPr>
        <p:grpSp>
          <p:nvGrpSpPr>
            <p:cNvPr id="1109" name="Group 110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16" name="Straight Connector 111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1" name="Oval 112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0" name="Chord 110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11" name="Group 111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12" name="Regular Pentagon 111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3" name="Straight Connector 1112"/>
              <p:cNvCxnSpPr>
                <a:endCxn id="111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4" name="Diagonal Stripe 111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5" name="Flowchart: Manual Operation 111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22" name="Group 1121"/>
          <p:cNvGrpSpPr/>
          <p:nvPr/>
        </p:nvGrpSpPr>
        <p:grpSpPr>
          <a:xfrm>
            <a:off x="13713465" y="4889499"/>
            <a:ext cx="1115479" cy="1906873"/>
            <a:chOff x="10350421" y="1349358"/>
            <a:chExt cx="1115479" cy="1906873"/>
          </a:xfrm>
        </p:grpSpPr>
        <p:grpSp>
          <p:nvGrpSpPr>
            <p:cNvPr id="1123" name="Group 112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30" name="Straight Connector 112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5" name="Oval 113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4" name="Chord 112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5" name="Group 112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26" name="Regular Pentagon 112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27" name="Straight Connector 1126"/>
              <p:cNvCxnSpPr>
                <a:endCxn id="112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" name="Diagonal Stripe 112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Flowchart: Manual Operation 112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36" name="Group 1135"/>
          <p:cNvGrpSpPr/>
          <p:nvPr/>
        </p:nvGrpSpPr>
        <p:grpSpPr>
          <a:xfrm>
            <a:off x="12161944" y="4279899"/>
            <a:ext cx="1115479" cy="1906873"/>
            <a:chOff x="10350421" y="1349358"/>
            <a:chExt cx="1115479" cy="1906873"/>
          </a:xfrm>
        </p:grpSpPr>
        <p:grpSp>
          <p:nvGrpSpPr>
            <p:cNvPr id="1137" name="Group 113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44" name="Straight Connector 114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Oval 114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38" name="Chord 113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9" name="Group 113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40" name="Regular Pentagon 113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1" name="Straight Connector 1140"/>
              <p:cNvCxnSpPr>
                <a:endCxn id="114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2" name="Diagonal Stripe 114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Flowchart: Manual Operation 114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0" name="Group 1149"/>
          <p:cNvGrpSpPr/>
          <p:nvPr/>
        </p:nvGrpSpPr>
        <p:grpSpPr>
          <a:xfrm>
            <a:off x="12314344" y="4432299"/>
            <a:ext cx="1115479" cy="1906873"/>
            <a:chOff x="10350421" y="1349358"/>
            <a:chExt cx="1115479" cy="1906873"/>
          </a:xfrm>
        </p:grpSpPr>
        <p:grpSp>
          <p:nvGrpSpPr>
            <p:cNvPr id="1151" name="Group 115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58" name="Straight Connector 115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3" name="Oval 116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2" name="Chord 115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3" name="Group 115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54" name="Regular Pentagon 115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5" name="Straight Connector 1154"/>
              <p:cNvCxnSpPr>
                <a:endCxn id="115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Diagonal Stripe 115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Flowchart: Manual Operation 115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64" name="Group 1163"/>
          <p:cNvGrpSpPr/>
          <p:nvPr/>
        </p:nvGrpSpPr>
        <p:grpSpPr>
          <a:xfrm>
            <a:off x="12466744" y="4584699"/>
            <a:ext cx="1115479" cy="1906873"/>
            <a:chOff x="10350421" y="1349358"/>
            <a:chExt cx="1115479" cy="1906873"/>
          </a:xfrm>
        </p:grpSpPr>
        <p:grpSp>
          <p:nvGrpSpPr>
            <p:cNvPr id="1165" name="Group 116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72" name="Straight Connector 117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7" name="Oval 117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6" name="Chord 116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7" name="Group 116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68" name="Regular Pentagon 116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9" name="Straight Connector 1168"/>
              <p:cNvCxnSpPr>
                <a:endCxn id="116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0" name="Diagonal Stripe 116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Flowchart: Manual Operation 117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8" name="Group 1177"/>
          <p:cNvGrpSpPr/>
          <p:nvPr/>
        </p:nvGrpSpPr>
        <p:grpSpPr>
          <a:xfrm>
            <a:off x="12619144" y="4737099"/>
            <a:ext cx="1115479" cy="1906873"/>
            <a:chOff x="10350421" y="1349358"/>
            <a:chExt cx="1115479" cy="1906873"/>
          </a:xfrm>
        </p:grpSpPr>
        <p:grpSp>
          <p:nvGrpSpPr>
            <p:cNvPr id="1179" name="Group 117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86" name="Straight Connector 118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1" name="Oval 119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0" name="Chord 117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1" name="Group 118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82" name="Regular Pentagon 118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3" name="Straight Connector 1182"/>
              <p:cNvCxnSpPr>
                <a:endCxn id="118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4" name="Diagonal Stripe 118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Flowchart: Manual Operation 118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92" name="Group 1191"/>
          <p:cNvGrpSpPr/>
          <p:nvPr/>
        </p:nvGrpSpPr>
        <p:grpSpPr>
          <a:xfrm>
            <a:off x="12771544" y="4889499"/>
            <a:ext cx="1115479" cy="1906873"/>
            <a:chOff x="10350421" y="1349358"/>
            <a:chExt cx="1115479" cy="1906873"/>
          </a:xfrm>
        </p:grpSpPr>
        <p:grpSp>
          <p:nvGrpSpPr>
            <p:cNvPr id="1193" name="Group 1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00" name="Straight Connector 1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5" name="Oval 120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4" name="Chord 1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5" name="Group 1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96" name="Regular Pentagon 1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97" name="Straight Connector 1196"/>
              <p:cNvCxnSpPr>
                <a:endCxn id="1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8" name="Diagonal Stripe 1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9" name="Flowchart: Manual Operation 1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06" name="Group 1205"/>
          <p:cNvGrpSpPr/>
          <p:nvPr/>
        </p:nvGrpSpPr>
        <p:grpSpPr>
          <a:xfrm>
            <a:off x="11228921" y="4279899"/>
            <a:ext cx="1115479" cy="1906873"/>
            <a:chOff x="10350421" y="1349358"/>
            <a:chExt cx="1115479" cy="1906873"/>
          </a:xfrm>
        </p:grpSpPr>
        <p:grpSp>
          <p:nvGrpSpPr>
            <p:cNvPr id="1207" name="Group 120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14" name="Straight Connector 121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9" name="Oval 121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8" name="Chord 120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9" name="Group 120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10" name="Regular Pentagon 120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1" name="Straight Connector 1210"/>
              <p:cNvCxnSpPr>
                <a:endCxn id="121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Diagonal Stripe 121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Flowchart: Manual Operation 121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20" name="Group 1219"/>
          <p:cNvGrpSpPr/>
          <p:nvPr/>
        </p:nvGrpSpPr>
        <p:grpSpPr>
          <a:xfrm>
            <a:off x="11381321" y="4432299"/>
            <a:ext cx="1115479" cy="1906873"/>
            <a:chOff x="10350421" y="1349358"/>
            <a:chExt cx="1115479" cy="1906873"/>
          </a:xfrm>
        </p:grpSpPr>
        <p:grpSp>
          <p:nvGrpSpPr>
            <p:cNvPr id="1221" name="Group 122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28" name="Straight Connector 122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" name="Oval 123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2" name="Chord 122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3" name="Group 122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24" name="Regular Pentagon 122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25" name="Straight Connector 1224"/>
              <p:cNvCxnSpPr>
                <a:endCxn id="122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6" name="Diagonal Stripe 122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Flowchart: Manual Operation 122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34" name="Group 1233"/>
          <p:cNvGrpSpPr/>
          <p:nvPr/>
        </p:nvGrpSpPr>
        <p:grpSpPr>
          <a:xfrm>
            <a:off x="11533721" y="4584699"/>
            <a:ext cx="1115479" cy="1906873"/>
            <a:chOff x="10350421" y="1349358"/>
            <a:chExt cx="1115479" cy="1906873"/>
          </a:xfrm>
        </p:grpSpPr>
        <p:grpSp>
          <p:nvGrpSpPr>
            <p:cNvPr id="1235" name="Group 123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42" name="Straight Connector 124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7" name="Oval 124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36" name="Chord 123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7" name="Group 123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38" name="Regular Pentagon 123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39" name="Straight Connector 1238"/>
              <p:cNvCxnSpPr>
                <a:endCxn id="123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" name="Diagonal Stripe 123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Flowchart: Manual Operation 124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48" name="Group 1247"/>
          <p:cNvGrpSpPr/>
          <p:nvPr/>
        </p:nvGrpSpPr>
        <p:grpSpPr>
          <a:xfrm>
            <a:off x="11686121" y="4737099"/>
            <a:ext cx="1115479" cy="1906873"/>
            <a:chOff x="10350421" y="1349358"/>
            <a:chExt cx="1115479" cy="1906873"/>
          </a:xfrm>
        </p:grpSpPr>
        <p:grpSp>
          <p:nvGrpSpPr>
            <p:cNvPr id="1249" name="Group 124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56" name="Straight Connector 125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1" name="Oval 126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50" name="Chord 124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1" name="Group 125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52" name="Regular Pentagon 125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53" name="Straight Connector 1252"/>
              <p:cNvCxnSpPr>
                <a:endCxn id="125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4" name="Diagonal Stripe 125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Flowchart: Manual Operation 125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62" name="Group 1261"/>
          <p:cNvGrpSpPr/>
          <p:nvPr/>
        </p:nvGrpSpPr>
        <p:grpSpPr>
          <a:xfrm>
            <a:off x="11838521" y="4889499"/>
            <a:ext cx="1115479" cy="1906873"/>
            <a:chOff x="10350421" y="1349358"/>
            <a:chExt cx="1115479" cy="1906873"/>
          </a:xfrm>
        </p:grpSpPr>
        <p:grpSp>
          <p:nvGrpSpPr>
            <p:cNvPr id="1263" name="Group 126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70" name="Straight Connector 126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5" name="Oval 127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4" name="Chord 126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5" name="Group 126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66" name="Regular Pentagon 126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7" name="Straight Connector 1266"/>
              <p:cNvCxnSpPr>
                <a:endCxn id="126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8" name="Diagonal Stripe 126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Flowchart: Manual Operation 126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76" name="Group 1275"/>
          <p:cNvGrpSpPr/>
          <p:nvPr/>
        </p:nvGrpSpPr>
        <p:grpSpPr>
          <a:xfrm>
            <a:off x="10284465" y="4292598"/>
            <a:ext cx="1115479" cy="1906873"/>
            <a:chOff x="10350421" y="1349358"/>
            <a:chExt cx="1115479" cy="1906873"/>
          </a:xfrm>
        </p:grpSpPr>
        <p:grpSp>
          <p:nvGrpSpPr>
            <p:cNvPr id="1277" name="Group 127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84" name="Straight Connector 128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7" name="Straight Connector 128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8" name="Straight Connector 128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9" name="Oval 128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8" name="Chord 127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9" name="Group 127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80" name="Regular Pentagon 127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81" name="Straight Connector 1280"/>
              <p:cNvCxnSpPr>
                <a:endCxn id="128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2" name="Diagonal Stripe 128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Flowchart: Manual Operation 128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90" name="Group 1289"/>
          <p:cNvGrpSpPr/>
          <p:nvPr/>
        </p:nvGrpSpPr>
        <p:grpSpPr>
          <a:xfrm>
            <a:off x="10436865" y="4444998"/>
            <a:ext cx="1115479" cy="1906873"/>
            <a:chOff x="10350421" y="1349358"/>
            <a:chExt cx="1115479" cy="1906873"/>
          </a:xfrm>
        </p:grpSpPr>
        <p:grpSp>
          <p:nvGrpSpPr>
            <p:cNvPr id="1291" name="Group 129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98" name="Straight Connector 129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1" name="Straight Connector 130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Straight Connector 130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3" name="Oval 130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2" name="Chord 129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3" name="Group 129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94" name="Regular Pentagon 129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95" name="Straight Connector 1294"/>
              <p:cNvCxnSpPr>
                <a:endCxn id="129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6" name="Diagonal Stripe 129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lowchart: Manual Operation 129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04" name="Group 1303"/>
          <p:cNvGrpSpPr/>
          <p:nvPr/>
        </p:nvGrpSpPr>
        <p:grpSpPr>
          <a:xfrm>
            <a:off x="10589265" y="4597398"/>
            <a:ext cx="1115479" cy="1906873"/>
            <a:chOff x="10350421" y="1349358"/>
            <a:chExt cx="1115479" cy="1906873"/>
          </a:xfrm>
        </p:grpSpPr>
        <p:grpSp>
          <p:nvGrpSpPr>
            <p:cNvPr id="1305" name="Group 130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12" name="Straight Connector 131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6" name="Straight Connector 131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7" name="Oval 131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6" name="Chord 130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7" name="Group 130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08" name="Regular Pentagon 130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09" name="Straight Connector 1308"/>
              <p:cNvCxnSpPr>
                <a:endCxn id="130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0" name="Diagonal Stripe 130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lowchart: Manual Operation 131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18" name="Group 1317"/>
          <p:cNvGrpSpPr/>
          <p:nvPr/>
        </p:nvGrpSpPr>
        <p:grpSpPr>
          <a:xfrm>
            <a:off x="10741665" y="4749798"/>
            <a:ext cx="1115479" cy="1906873"/>
            <a:chOff x="10350421" y="1349358"/>
            <a:chExt cx="1115479" cy="1906873"/>
          </a:xfrm>
        </p:grpSpPr>
        <p:grpSp>
          <p:nvGrpSpPr>
            <p:cNvPr id="1319" name="Group 131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26" name="Straight Connector 13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1" name="Oval 133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0" name="Chord 131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21" name="Group 132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22" name="Regular Pentagon 132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3" name="Straight Connector 1322"/>
              <p:cNvCxnSpPr>
                <a:endCxn id="132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4" name="Diagonal Stripe 132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5" name="Flowchart: Manual Operation 132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2" name="Group 1331"/>
          <p:cNvGrpSpPr/>
          <p:nvPr/>
        </p:nvGrpSpPr>
        <p:grpSpPr>
          <a:xfrm>
            <a:off x="10894065" y="4902198"/>
            <a:ext cx="1115479" cy="1906873"/>
            <a:chOff x="10350421" y="1349358"/>
            <a:chExt cx="1115479" cy="1906873"/>
          </a:xfrm>
        </p:grpSpPr>
        <p:grpSp>
          <p:nvGrpSpPr>
            <p:cNvPr id="1333" name="Group 133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40" name="Straight Connector 133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Oval 134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4" name="Chord 133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5" name="Group 133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36" name="Regular Pentagon 133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37" name="Straight Connector 1336"/>
              <p:cNvCxnSpPr>
                <a:endCxn id="133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8" name="Diagonal Stripe 133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Flowchart: Manual Operation 133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46" name="Group 1345"/>
          <p:cNvGrpSpPr/>
          <p:nvPr/>
        </p:nvGrpSpPr>
        <p:grpSpPr>
          <a:xfrm>
            <a:off x="9342544" y="4292598"/>
            <a:ext cx="1115479" cy="1906873"/>
            <a:chOff x="10350421" y="1349358"/>
            <a:chExt cx="1115479" cy="1906873"/>
          </a:xfrm>
        </p:grpSpPr>
        <p:grpSp>
          <p:nvGrpSpPr>
            <p:cNvPr id="1347" name="Group 134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54" name="Straight Connector 135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9" name="Oval 135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8" name="Chord 134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49" name="Group 134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50" name="Regular Pentagon 134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51" name="Straight Connector 1350"/>
              <p:cNvCxnSpPr>
                <a:endCxn id="135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2" name="Diagonal Stripe 135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Flowchart: Manual Operation 135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60" name="Group 1359"/>
          <p:cNvGrpSpPr/>
          <p:nvPr/>
        </p:nvGrpSpPr>
        <p:grpSpPr>
          <a:xfrm>
            <a:off x="9494944" y="4444998"/>
            <a:ext cx="1115479" cy="1906873"/>
            <a:chOff x="10350421" y="1349358"/>
            <a:chExt cx="1115479" cy="1906873"/>
          </a:xfrm>
        </p:grpSpPr>
        <p:grpSp>
          <p:nvGrpSpPr>
            <p:cNvPr id="1361" name="Group 136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68" name="Straight Connector 136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3" name="Oval 137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2" name="Chord 136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3" name="Group 136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64" name="Regular Pentagon 136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65" name="Straight Connector 1364"/>
              <p:cNvCxnSpPr>
                <a:endCxn id="136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6" name="Diagonal Stripe 136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7" name="Flowchart: Manual Operation 136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4" name="Group 1373"/>
          <p:cNvGrpSpPr/>
          <p:nvPr/>
        </p:nvGrpSpPr>
        <p:grpSpPr>
          <a:xfrm>
            <a:off x="9647344" y="4597398"/>
            <a:ext cx="1115479" cy="1906873"/>
            <a:chOff x="10350421" y="1349358"/>
            <a:chExt cx="1115479" cy="1906873"/>
          </a:xfrm>
        </p:grpSpPr>
        <p:grpSp>
          <p:nvGrpSpPr>
            <p:cNvPr id="1375" name="Group 137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82" name="Straight Connector 138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7" name="Oval 138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6" name="Chord 137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7" name="Group 137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78" name="Regular Pentagon 137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9" name="Straight Connector 1378"/>
              <p:cNvCxnSpPr>
                <a:endCxn id="137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0" name="Diagonal Stripe 137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1" name="Flowchart: Manual Operation 138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8" name="Group 1387"/>
          <p:cNvGrpSpPr/>
          <p:nvPr/>
        </p:nvGrpSpPr>
        <p:grpSpPr>
          <a:xfrm>
            <a:off x="9799744" y="4749798"/>
            <a:ext cx="1115479" cy="1906873"/>
            <a:chOff x="10350421" y="1349358"/>
            <a:chExt cx="1115479" cy="1906873"/>
          </a:xfrm>
        </p:grpSpPr>
        <p:grpSp>
          <p:nvGrpSpPr>
            <p:cNvPr id="1389" name="Group 138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96" name="Straight Connector 139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Oval 140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0" name="Chord 138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91" name="Group 139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92" name="Regular Pentagon 139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93" name="Straight Connector 1392"/>
              <p:cNvCxnSpPr>
                <a:endCxn id="139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4" name="Diagonal Stripe 139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5" name="Flowchart: Manual Operation 139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02" name="Group 1401"/>
          <p:cNvGrpSpPr/>
          <p:nvPr/>
        </p:nvGrpSpPr>
        <p:grpSpPr>
          <a:xfrm>
            <a:off x="9952144" y="4902198"/>
            <a:ext cx="1115479" cy="1906873"/>
            <a:chOff x="10350421" y="1349358"/>
            <a:chExt cx="1115479" cy="1906873"/>
          </a:xfrm>
        </p:grpSpPr>
        <p:grpSp>
          <p:nvGrpSpPr>
            <p:cNvPr id="1403" name="Group 140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410" name="Straight Connector 140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5" name="Oval 141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04" name="Chord 140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5" name="Group 140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406" name="Regular Pentagon 140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07" name="Straight Connector 1406"/>
              <p:cNvCxnSpPr>
                <a:endCxn id="140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8" name="Diagonal Stripe 140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9" name="Flowchart: Manual Operation 140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881"/>
          <p:cNvGrpSpPr/>
          <p:nvPr/>
        </p:nvGrpSpPr>
        <p:grpSpPr>
          <a:xfrm rot="10800000">
            <a:off x="1297815" y="4775326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" name="Group 925"/>
          <p:cNvGrpSpPr/>
          <p:nvPr/>
        </p:nvGrpSpPr>
        <p:grpSpPr>
          <a:xfrm>
            <a:off x="11716177" y="4267200"/>
            <a:ext cx="1115479" cy="1906873"/>
            <a:chOff x="10350421" y="1349358"/>
            <a:chExt cx="1115479" cy="1906873"/>
          </a:xfrm>
        </p:grpSpPr>
        <p:grpSp>
          <p:nvGrpSpPr>
            <p:cNvPr id="927" name="Group 92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34" name="Straight Connector 93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9" name="Oval 93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8" name="Chord 92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9" name="Group 92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30" name="Regular Pentagon 92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1" name="Straight Connector 930"/>
              <p:cNvCxnSpPr>
                <a:endCxn id="93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2" name="Diagonal Stripe 93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3" name="Flowchart: Manual Operation 93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0" name="Group 939"/>
          <p:cNvGrpSpPr/>
          <p:nvPr/>
        </p:nvGrpSpPr>
        <p:grpSpPr>
          <a:xfrm>
            <a:off x="11868577" y="4419600"/>
            <a:ext cx="1115479" cy="1906873"/>
            <a:chOff x="10350421" y="1349358"/>
            <a:chExt cx="1115479" cy="1906873"/>
          </a:xfrm>
        </p:grpSpPr>
        <p:grpSp>
          <p:nvGrpSpPr>
            <p:cNvPr id="941" name="Group 94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48" name="Straight Connector 94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Oval 95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2" name="Chord 9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3" name="Group 94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44" name="Regular Pentagon 94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5" name="Straight Connector 944"/>
              <p:cNvCxnSpPr>
                <a:endCxn id="94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" name="Diagonal Stripe 94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Flowchart: Manual Operation 94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4" name="Group 953"/>
          <p:cNvGrpSpPr/>
          <p:nvPr/>
        </p:nvGrpSpPr>
        <p:grpSpPr>
          <a:xfrm>
            <a:off x="12020977" y="4572000"/>
            <a:ext cx="1115479" cy="1906873"/>
            <a:chOff x="10350421" y="1349358"/>
            <a:chExt cx="1115479" cy="1906873"/>
          </a:xfrm>
        </p:grpSpPr>
        <p:grpSp>
          <p:nvGrpSpPr>
            <p:cNvPr id="955" name="Group 95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62" name="Straight Connector 96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Oval 96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6" name="Chord 95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7" name="Group 95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58" name="Regular Pentagon 95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9" name="Straight Connector 958"/>
              <p:cNvCxnSpPr>
                <a:endCxn id="95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0" name="Diagonal Stripe 95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1" name="Flowchart: Manual Operation 96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8" name="Group 967"/>
          <p:cNvGrpSpPr/>
          <p:nvPr/>
        </p:nvGrpSpPr>
        <p:grpSpPr>
          <a:xfrm>
            <a:off x="12173377" y="4724400"/>
            <a:ext cx="1115479" cy="1906873"/>
            <a:chOff x="10350421" y="1349358"/>
            <a:chExt cx="1115479" cy="1906873"/>
          </a:xfrm>
        </p:grpSpPr>
        <p:grpSp>
          <p:nvGrpSpPr>
            <p:cNvPr id="969" name="Group 96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76" name="Straight Connector 97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1" name="Oval 98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0" name="Chord 96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1" name="Group 97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72" name="Regular Pentagon 97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3" name="Straight Connector 972"/>
              <p:cNvCxnSpPr>
                <a:endCxn id="97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4" name="Diagonal Stripe 97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Flowchart: Manual Operation 97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82" name="Group 981"/>
          <p:cNvGrpSpPr/>
          <p:nvPr/>
        </p:nvGrpSpPr>
        <p:grpSpPr>
          <a:xfrm>
            <a:off x="12325777" y="4876800"/>
            <a:ext cx="1115479" cy="1906873"/>
            <a:chOff x="10350421" y="1349358"/>
            <a:chExt cx="1115479" cy="1906873"/>
          </a:xfrm>
        </p:grpSpPr>
        <p:grpSp>
          <p:nvGrpSpPr>
            <p:cNvPr id="983" name="Group 98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90" name="Straight Connector 98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5" name="Oval 99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4" name="Chord 98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5" name="Group 98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86" name="Regular Pentagon 98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7" name="Straight Connector 986"/>
              <p:cNvCxnSpPr>
                <a:endCxn id="98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8" name="Diagonal Stripe 98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Flowchart: Manual Operation 98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66" name="Group 1065"/>
          <p:cNvGrpSpPr/>
          <p:nvPr/>
        </p:nvGrpSpPr>
        <p:grpSpPr>
          <a:xfrm>
            <a:off x="10771721" y="4279899"/>
            <a:ext cx="1115479" cy="1906873"/>
            <a:chOff x="10350421" y="1349358"/>
            <a:chExt cx="1115479" cy="1906873"/>
          </a:xfrm>
        </p:grpSpPr>
        <p:grpSp>
          <p:nvGrpSpPr>
            <p:cNvPr id="1067" name="Group 106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74" name="Straight Connector 107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9" name="Oval 107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8" name="Chord 106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9" name="Group 106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70" name="Regular Pentagon 106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71" name="Straight Connector 1070"/>
              <p:cNvCxnSpPr>
                <a:endCxn id="107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2" name="Diagonal Stripe 107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Flowchart: Manual Operation 107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80" name="Group 1079"/>
          <p:cNvGrpSpPr/>
          <p:nvPr/>
        </p:nvGrpSpPr>
        <p:grpSpPr>
          <a:xfrm>
            <a:off x="10924121" y="4432299"/>
            <a:ext cx="1115479" cy="1906873"/>
            <a:chOff x="10350421" y="1349358"/>
            <a:chExt cx="1115479" cy="1906873"/>
          </a:xfrm>
        </p:grpSpPr>
        <p:grpSp>
          <p:nvGrpSpPr>
            <p:cNvPr id="1081" name="Group 108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88" name="Straight Connector 108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3" name="Oval 109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2" name="Chord 108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3" name="Group 108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84" name="Regular Pentagon 108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5" name="Straight Connector 1084"/>
              <p:cNvCxnSpPr>
                <a:endCxn id="108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6" name="Diagonal Stripe 108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Flowchart: Manual Operation 108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4" name="Group 1093"/>
          <p:cNvGrpSpPr/>
          <p:nvPr/>
        </p:nvGrpSpPr>
        <p:grpSpPr>
          <a:xfrm>
            <a:off x="11076521" y="4584699"/>
            <a:ext cx="1115479" cy="1906873"/>
            <a:chOff x="10350421" y="1349358"/>
            <a:chExt cx="1115479" cy="1906873"/>
          </a:xfrm>
        </p:grpSpPr>
        <p:grpSp>
          <p:nvGrpSpPr>
            <p:cNvPr id="1095" name="Group 109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02" name="Straight Connector 110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Oval 110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6" name="Chord 109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7" name="Group 109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98" name="Regular Pentagon 109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99" name="Straight Connector 1098"/>
              <p:cNvCxnSpPr>
                <a:endCxn id="109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0" name="Diagonal Stripe 109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1" name="Flowchart: Manual Operation 110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8" name="Group 1107"/>
          <p:cNvGrpSpPr/>
          <p:nvPr/>
        </p:nvGrpSpPr>
        <p:grpSpPr>
          <a:xfrm>
            <a:off x="11228921" y="4737099"/>
            <a:ext cx="1115479" cy="1906873"/>
            <a:chOff x="10350421" y="1349358"/>
            <a:chExt cx="1115479" cy="1906873"/>
          </a:xfrm>
        </p:grpSpPr>
        <p:grpSp>
          <p:nvGrpSpPr>
            <p:cNvPr id="1109" name="Group 110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16" name="Straight Connector 111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1" name="Oval 112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0" name="Chord 110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11" name="Group 111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12" name="Regular Pentagon 111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3" name="Straight Connector 1112"/>
              <p:cNvCxnSpPr>
                <a:endCxn id="111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4" name="Diagonal Stripe 111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5" name="Flowchart: Manual Operation 111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22" name="Group 1121"/>
          <p:cNvGrpSpPr/>
          <p:nvPr/>
        </p:nvGrpSpPr>
        <p:grpSpPr>
          <a:xfrm>
            <a:off x="11381321" y="4889499"/>
            <a:ext cx="1115479" cy="1906873"/>
            <a:chOff x="10350421" y="1349358"/>
            <a:chExt cx="1115479" cy="1906873"/>
          </a:xfrm>
        </p:grpSpPr>
        <p:grpSp>
          <p:nvGrpSpPr>
            <p:cNvPr id="1123" name="Group 112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30" name="Straight Connector 112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5" name="Oval 113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4" name="Chord 112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5" name="Group 112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26" name="Regular Pentagon 112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27" name="Straight Connector 1126"/>
              <p:cNvCxnSpPr>
                <a:endCxn id="112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" name="Diagonal Stripe 112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Flowchart: Manual Operation 112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36" name="Group 1135"/>
          <p:cNvGrpSpPr/>
          <p:nvPr/>
        </p:nvGrpSpPr>
        <p:grpSpPr>
          <a:xfrm>
            <a:off x="9829800" y="4279899"/>
            <a:ext cx="1115479" cy="1906873"/>
            <a:chOff x="10350421" y="1349358"/>
            <a:chExt cx="1115479" cy="1906873"/>
          </a:xfrm>
        </p:grpSpPr>
        <p:grpSp>
          <p:nvGrpSpPr>
            <p:cNvPr id="1137" name="Group 113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44" name="Straight Connector 114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Oval 114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38" name="Chord 113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9" name="Group 113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40" name="Regular Pentagon 113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1" name="Straight Connector 1140"/>
              <p:cNvCxnSpPr>
                <a:endCxn id="114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2" name="Diagonal Stripe 114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Flowchart: Manual Operation 114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0" name="Group 1149"/>
          <p:cNvGrpSpPr/>
          <p:nvPr/>
        </p:nvGrpSpPr>
        <p:grpSpPr>
          <a:xfrm>
            <a:off x="9982200" y="4432299"/>
            <a:ext cx="1115479" cy="1906873"/>
            <a:chOff x="10350421" y="1349358"/>
            <a:chExt cx="1115479" cy="1906873"/>
          </a:xfrm>
        </p:grpSpPr>
        <p:grpSp>
          <p:nvGrpSpPr>
            <p:cNvPr id="1151" name="Group 115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58" name="Straight Connector 115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3" name="Oval 116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2" name="Chord 115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3" name="Group 115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54" name="Regular Pentagon 115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5" name="Straight Connector 1154"/>
              <p:cNvCxnSpPr>
                <a:endCxn id="115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Diagonal Stripe 115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Flowchart: Manual Operation 115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64" name="Group 1163"/>
          <p:cNvGrpSpPr/>
          <p:nvPr/>
        </p:nvGrpSpPr>
        <p:grpSpPr>
          <a:xfrm>
            <a:off x="10134600" y="4584699"/>
            <a:ext cx="1115479" cy="1906873"/>
            <a:chOff x="10350421" y="1349358"/>
            <a:chExt cx="1115479" cy="1906873"/>
          </a:xfrm>
        </p:grpSpPr>
        <p:grpSp>
          <p:nvGrpSpPr>
            <p:cNvPr id="1165" name="Group 116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72" name="Straight Connector 117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7" name="Oval 117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6" name="Chord 116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7" name="Group 116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68" name="Regular Pentagon 116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9" name="Straight Connector 1168"/>
              <p:cNvCxnSpPr>
                <a:endCxn id="116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0" name="Diagonal Stripe 116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Flowchart: Manual Operation 117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8" name="Group 1177"/>
          <p:cNvGrpSpPr/>
          <p:nvPr/>
        </p:nvGrpSpPr>
        <p:grpSpPr>
          <a:xfrm>
            <a:off x="10287000" y="4737099"/>
            <a:ext cx="1115479" cy="1906873"/>
            <a:chOff x="10350421" y="1349358"/>
            <a:chExt cx="1115479" cy="1906873"/>
          </a:xfrm>
        </p:grpSpPr>
        <p:grpSp>
          <p:nvGrpSpPr>
            <p:cNvPr id="1179" name="Group 117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86" name="Straight Connector 118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1" name="Oval 119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0" name="Chord 117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1" name="Group 118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82" name="Regular Pentagon 118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3" name="Straight Connector 1182"/>
              <p:cNvCxnSpPr>
                <a:endCxn id="118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4" name="Diagonal Stripe 118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Flowchart: Manual Operation 118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92" name="Group 1191"/>
          <p:cNvGrpSpPr/>
          <p:nvPr/>
        </p:nvGrpSpPr>
        <p:grpSpPr>
          <a:xfrm>
            <a:off x="10439400" y="4889499"/>
            <a:ext cx="1115479" cy="1906873"/>
            <a:chOff x="10350421" y="1349358"/>
            <a:chExt cx="1115479" cy="1906873"/>
          </a:xfrm>
        </p:grpSpPr>
        <p:grpSp>
          <p:nvGrpSpPr>
            <p:cNvPr id="1193" name="Group 1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00" name="Straight Connector 1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5" name="Oval 120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4" name="Chord 1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5" name="Group 1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96" name="Regular Pentagon 1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97" name="Straight Connector 1196"/>
              <p:cNvCxnSpPr>
                <a:endCxn id="1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8" name="Diagonal Stripe 1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9" name="Flowchart: Manual Operation 1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06" name="Group 1205"/>
          <p:cNvGrpSpPr/>
          <p:nvPr/>
        </p:nvGrpSpPr>
        <p:grpSpPr>
          <a:xfrm>
            <a:off x="8896777" y="4279899"/>
            <a:ext cx="1115479" cy="1906873"/>
            <a:chOff x="10350421" y="1349358"/>
            <a:chExt cx="1115479" cy="1906873"/>
          </a:xfrm>
        </p:grpSpPr>
        <p:grpSp>
          <p:nvGrpSpPr>
            <p:cNvPr id="1207" name="Group 120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14" name="Straight Connector 121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9" name="Oval 121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8" name="Chord 120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9" name="Group 120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10" name="Regular Pentagon 120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1" name="Straight Connector 1210"/>
              <p:cNvCxnSpPr>
                <a:endCxn id="121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Diagonal Stripe 121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Flowchart: Manual Operation 121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20" name="Group 1219"/>
          <p:cNvGrpSpPr/>
          <p:nvPr/>
        </p:nvGrpSpPr>
        <p:grpSpPr>
          <a:xfrm>
            <a:off x="9049177" y="4432299"/>
            <a:ext cx="1115479" cy="1906873"/>
            <a:chOff x="10350421" y="1349358"/>
            <a:chExt cx="1115479" cy="1906873"/>
          </a:xfrm>
        </p:grpSpPr>
        <p:grpSp>
          <p:nvGrpSpPr>
            <p:cNvPr id="1221" name="Group 122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28" name="Straight Connector 122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" name="Oval 123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2" name="Chord 122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3" name="Group 122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24" name="Regular Pentagon 122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25" name="Straight Connector 1224"/>
              <p:cNvCxnSpPr>
                <a:endCxn id="122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6" name="Diagonal Stripe 122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Flowchart: Manual Operation 122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34" name="Group 1233"/>
          <p:cNvGrpSpPr/>
          <p:nvPr/>
        </p:nvGrpSpPr>
        <p:grpSpPr>
          <a:xfrm>
            <a:off x="9201577" y="4584699"/>
            <a:ext cx="1115479" cy="1906873"/>
            <a:chOff x="10350421" y="1349358"/>
            <a:chExt cx="1115479" cy="1906873"/>
          </a:xfrm>
        </p:grpSpPr>
        <p:grpSp>
          <p:nvGrpSpPr>
            <p:cNvPr id="1235" name="Group 123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42" name="Straight Connector 124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7" name="Oval 124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36" name="Chord 123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7" name="Group 123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38" name="Regular Pentagon 123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39" name="Straight Connector 1238"/>
              <p:cNvCxnSpPr>
                <a:endCxn id="123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" name="Diagonal Stripe 123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Flowchart: Manual Operation 124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48" name="Group 1247"/>
          <p:cNvGrpSpPr/>
          <p:nvPr/>
        </p:nvGrpSpPr>
        <p:grpSpPr>
          <a:xfrm>
            <a:off x="9353977" y="4737099"/>
            <a:ext cx="1115479" cy="1906873"/>
            <a:chOff x="10350421" y="1349358"/>
            <a:chExt cx="1115479" cy="1906873"/>
          </a:xfrm>
        </p:grpSpPr>
        <p:grpSp>
          <p:nvGrpSpPr>
            <p:cNvPr id="1249" name="Group 124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56" name="Straight Connector 125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1" name="Oval 126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50" name="Chord 124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1" name="Group 125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52" name="Regular Pentagon 125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53" name="Straight Connector 1252"/>
              <p:cNvCxnSpPr>
                <a:endCxn id="125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4" name="Diagonal Stripe 125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Flowchart: Manual Operation 125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62" name="Group 1261"/>
          <p:cNvGrpSpPr/>
          <p:nvPr/>
        </p:nvGrpSpPr>
        <p:grpSpPr>
          <a:xfrm>
            <a:off x="9506377" y="4889499"/>
            <a:ext cx="1115479" cy="1906873"/>
            <a:chOff x="10350421" y="1349358"/>
            <a:chExt cx="1115479" cy="1906873"/>
          </a:xfrm>
        </p:grpSpPr>
        <p:grpSp>
          <p:nvGrpSpPr>
            <p:cNvPr id="1263" name="Group 126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70" name="Straight Connector 126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5" name="Oval 127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4" name="Chord 126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5" name="Group 126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66" name="Regular Pentagon 126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7" name="Straight Connector 1266"/>
              <p:cNvCxnSpPr>
                <a:endCxn id="126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8" name="Diagonal Stripe 126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Flowchart: Manual Operation 126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76" name="Group 1275"/>
          <p:cNvGrpSpPr/>
          <p:nvPr/>
        </p:nvGrpSpPr>
        <p:grpSpPr>
          <a:xfrm>
            <a:off x="7952321" y="4292598"/>
            <a:ext cx="1115479" cy="1906873"/>
            <a:chOff x="10350421" y="1349358"/>
            <a:chExt cx="1115479" cy="1906873"/>
          </a:xfrm>
        </p:grpSpPr>
        <p:grpSp>
          <p:nvGrpSpPr>
            <p:cNvPr id="1277" name="Group 127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84" name="Straight Connector 128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7" name="Straight Connector 128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8" name="Straight Connector 128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9" name="Oval 128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8" name="Chord 127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9" name="Group 127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80" name="Regular Pentagon 127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81" name="Straight Connector 1280"/>
              <p:cNvCxnSpPr>
                <a:endCxn id="128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2" name="Diagonal Stripe 128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Flowchart: Manual Operation 128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90" name="Group 1289"/>
          <p:cNvGrpSpPr/>
          <p:nvPr/>
        </p:nvGrpSpPr>
        <p:grpSpPr>
          <a:xfrm>
            <a:off x="8104721" y="4444998"/>
            <a:ext cx="1115479" cy="1906873"/>
            <a:chOff x="10350421" y="1349358"/>
            <a:chExt cx="1115479" cy="1906873"/>
          </a:xfrm>
        </p:grpSpPr>
        <p:grpSp>
          <p:nvGrpSpPr>
            <p:cNvPr id="1291" name="Group 129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98" name="Straight Connector 129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1" name="Straight Connector 130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Straight Connector 130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3" name="Oval 130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2" name="Chord 129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3" name="Group 129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94" name="Regular Pentagon 129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95" name="Straight Connector 1294"/>
              <p:cNvCxnSpPr>
                <a:endCxn id="129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6" name="Diagonal Stripe 129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lowchart: Manual Operation 129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04" name="Group 1303"/>
          <p:cNvGrpSpPr/>
          <p:nvPr/>
        </p:nvGrpSpPr>
        <p:grpSpPr>
          <a:xfrm>
            <a:off x="8257121" y="4597398"/>
            <a:ext cx="1115479" cy="1906873"/>
            <a:chOff x="10350421" y="1349358"/>
            <a:chExt cx="1115479" cy="1906873"/>
          </a:xfrm>
        </p:grpSpPr>
        <p:grpSp>
          <p:nvGrpSpPr>
            <p:cNvPr id="1305" name="Group 130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12" name="Straight Connector 131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6" name="Straight Connector 131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7" name="Oval 131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6" name="Chord 130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7" name="Group 130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08" name="Regular Pentagon 130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09" name="Straight Connector 1308"/>
              <p:cNvCxnSpPr>
                <a:endCxn id="130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0" name="Diagonal Stripe 130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lowchart: Manual Operation 131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18" name="Group 1317"/>
          <p:cNvGrpSpPr/>
          <p:nvPr/>
        </p:nvGrpSpPr>
        <p:grpSpPr>
          <a:xfrm>
            <a:off x="8409521" y="4749798"/>
            <a:ext cx="1115479" cy="1906873"/>
            <a:chOff x="10350421" y="1349358"/>
            <a:chExt cx="1115479" cy="1906873"/>
          </a:xfrm>
        </p:grpSpPr>
        <p:grpSp>
          <p:nvGrpSpPr>
            <p:cNvPr id="1319" name="Group 131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26" name="Straight Connector 13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1" name="Oval 133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0" name="Chord 131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21" name="Group 132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22" name="Regular Pentagon 132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3" name="Straight Connector 1322"/>
              <p:cNvCxnSpPr>
                <a:endCxn id="132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4" name="Diagonal Stripe 132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5" name="Flowchart: Manual Operation 132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2" name="Group 1331"/>
          <p:cNvGrpSpPr/>
          <p:nvPr/>
        </p:nvGrpSpPr>
        <p:grpSpPr>
          <a:xfrm>
            <a:off x="8561921" y="4902198"/>
            <a:ext cx="1115479" cy="1906873"/>
            <a:chOff x="10350421" y="1349358"/>
            <a:chExt cx="1115479" cy="1906873"/>
          </a:xfrm>
        </p:grpSpPr>
        <p:grpSp>
          <p:nvGrpSpPr>
            <p:cNvPr id="1333" name="Group 133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40" name="Straight Connector 133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Oval 134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4" name="Chord 133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5" name="Group 133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36" name="Regular Pentagon 133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37" name="Straight Connector 1336"/>
              <p:cNvCxnSpPr>
                <a:endCxn id="133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8" name="Diagonal Stripe 133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Flowchart: Manual Operation 133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46" name="Group 1345"/>
          <p:cNvGrpSpPr/>
          <p:nvPr/>
        </p:nvGrpSpPr>
        <p:grpSpPr>
          <a:xfrm>
            <a:off x="7010400" y="4292598"/>
            <a:ext cx="1115479" cy="1906873"/>
            <a:chOff x="10350421" y="1349358"/>
            <a:chExt cx="1115479" cy="1906873"/>
          </a:xfrm>
        </p:grpSpPr>
        <p:grpSp>
          <p:nvGrpSpPr>
            <p:cNvPr id="1347" name="Group 134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54" name="Straight Connector 135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9" name="Oval 135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8" name="Chord 134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49" name="Group 134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50" name="Regular Pentagon 134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51" name="Straight Connector 1350"/>
              <p:cNvCxnSpPr>
                <a:endCxn id="135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2" name="Diagonal Stripe 135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Flowchart: Manual Operation 135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60" name="Group 1359"/>
          <p:cNvGrpSpPr/>
          <p:nvPr/>
        </p:nvGrpSpPr>
        <p:grpSpPr>
          <a:xfrm>
            <a:off x="7162800" y="4444998"/>
            <a:ext cx="1115479" cy="1906873"/>
            <a:chOff x="10350421" y="1349358"/>
            <a:chExt cx="1115479" cy="1906873"/>
          </a:xfrm>
        </p:grpSpPr>
        <p:grpSp>
          <p:nvGrpSpPr>
            <p:cNvPr id="1361" name="Group 136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68" name="Straight Connector 136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3" name="Oval 137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2" name="Chord 136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3" name="Group 136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64" name="Regular Pentagon 136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65" name="Straight Connector 1364"/>
              <p:cNvCxnSpPr>
                <a:endCxn id="136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6" name="Diagonal Stripe 136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7" name="Flowchart: Manual Operation 136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4" name="Group 1373"/>
          <p:cNvGrpSpPr/>
          <p:nvPr/>
        </p:nvGrpSpPr>
        <p:grpSpPr>
          <a:xfrm>
            <a:off x="7315200" y="4597398"/>
            <a:ext cx="1115479" cy="1906873"/>
            <a:chOff x="10350421" y="1349358"/>
            <a:chExt cx="1115479" cy="1906873"/>
          </a:xfrm>
        </p:grpSpPr>
        <p:grpSp>
          <p:nvGrpSpPr>
            <p:cNvPr id="1375" name="Group 137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82" name="Straight Connector 138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7" name="Oval 138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6" name="Chord 137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7" name="Group 137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78" name="Regular Pentagon 137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9" name="Straight Connector 1378"/>
              <p:cNvCxnSpPr>
                <a:endCxn id="137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0" name="Diagonal Stripe 137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1" name="Flowchart: Manual Operation 138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8" name="Group 1387"/>
          <p:cNvGrpSpPr/>
          <p:nvPr/>
        </p:nvGrpSpPr>
        <p:grpSpPr>
          <a:xfrm>
            <a:off x="7467600" y="4749798"/>
            <a:ext cx="1115479" cy="1906873"/>
            <a:chOff x="10350421" y="1349358"/>
            <a:chExt cx="1115479" cy="1906873"/>
          </a:xfrm>
        </p:grpSpPr>
        <p:grpSp>
          <p:nvGrpSpPr>
            <p:cNvPr id="1389" name="Group 138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96" name="Straight Connector 139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Oval 140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0" name="Chord 138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91" name="Group 139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92" name="Regular Pentagon 139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93" name="Straight Connector 1392"/>
              <p:cNvCxnSpPr>
                <a:endCxn id="139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4" name="Diagonal Stripe 139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5" name="Flowchart: Manual Operation 139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02" name="Group 1401"/>
          <p:cNvGrpSpPr/>
          <p:nvPr/>
        </p:nvGrpSpPr>
        <p:grpSpPr>
          <a:xfrm>
            <a:off x="7620000" y="4902198"/>
            <a:ext cx="1115479" cy="1906873"/>
            <a:chOff x="10350421" y="1349358"/>
            <a:chExt cx="1115479" cy="1906873"/>
          </a:xfrm>
        </p:grpSpPr>
        <p:grpSp>
          <p:nvGrpSpPr>
            <p:cNvPr id="1403" name="Group 140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410" name="Straight Connector 140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5" name="Oval 141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04" name="Chord 140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5" name="Group 140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406" name="Regular Pentagon 140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07" name="Straight Connector 1406"/>
              <p:cNvCxnSpPr>
                <a:endCxn id="140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8" name="Diagonal Stripe 140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9" name="Flowchart: Manual Operation 140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2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33380" y="2071882"/>
            <a:ext cx="381820" cy="91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</p:cNvCxnSpPr>
          <p:nvPr/>
        </p:nvCxnSpPr>
        <p:spPr>
          <a:xfrm>
            <a:off x="6907647" y="1763774"/>
            <a:ext cx="141008" cy="341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76200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66687" y="4712345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1" name="组合 170"/>
          <p:cNvGrpSpPr/>
          <p:nvPr/>
        </p:nvGrpSpPr>
        <p:grpSpPr>
          <a:xfrm rot="21281334">
            <a:off x="6552177" y="2089708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4" name="直接连接符 173"/>
          <p:cNvCxnSpPr>
            <a:endCxn id="121" idx="0"/>
          </p:cNvCxnSpPr>
          <p:nvPr/>
        </p:nvCxnSpPr>
        <p:spPr>
          <a:xfrm flipH="1">
            <a:off x="7043428" y="2106429"/>
            <a:ext cx="5227" cy="38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591766" y="5288739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881"/>
          <p:cNvGrpSpPr/>
          <p:nvPr/>
        </p:nvGrpSpPr>
        <p:grpSpPr>
          <a:xfrm rot="10800000">
            <a:off x="1297815" y="4775326"/>
            <a:ext cx="2895249" cy="429249"/>
            <a:chOff x="788060" y="4349537"/>
            <a:chExt cx="2947202" cy="422515"/>
          </a:xfrm>
        </p:grpSpPr>
        <p:sp>
          <p:nvSpPr>
            <p:cNvPr id="883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4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885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739633" y="4267200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6" name="Oval 645"/>
          <p:cNvSpPr/>
          <p:nvPr/>
        </p:nvSpPr>
        <p:spPr>
          <a:xfrm>
            <a:off x="-1774511" y="4589903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7" name="Oval 646"/>
          <p:cNvSpPr/>
          <p:nvPr/>
        </p:nvSpPr>
        <p:spPr>
          <a:xfrm>
            <a:off x="-731189" y="4778120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Oval 647"/>
          <p:cNvSpPr/>
          <p:nvPr/>
        </p:nvSpPr>
        <p:spPr>
          <a:xfrm>
            <a:off x="-1735264" y="5180022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9" name="Oval 648"/>
          <p:cNvSpPr/>
          <p:nvPr/>
        </p:nvSpPr>
        <p:spPr>
          <a:xfrm rot="441990">
            <a:off x="-1736814" y="5721140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0" name="Oval 649"/>
          <p:cNvSpPr/>
          <p:nvPr/>
        </p:nvSpPr>
        <p:spPr>
          <a:xfrm>
            <a:off x="-1681871" y="6251842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1" name="Oval 650"/>
          <p:cNvSpPr/>
          <p:nvPr/>
        </p:nvSpPr>
        <p:spPr>
          <a:xfrm>
            <a:off x="-695603" y="5853527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2" name="Oval 651"/>
          <p:cNvSpPr/>
          <p:nvPr/>
        </p:nvSpPr>
        <p:spPr>
          <a:xfrm>
            <a:off x="-713445" y="5339935"/>
            <a:ext cx="414136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57400" y="3789329"/>
            <a:ext cx="2010758" cy="1260589"/>
            <a:chOff x="-2380542" y="3941729"/>
            <a:chExt cx="2010758" cy="1260589"/>
          </a:xfrm>
        </p:grpSpPr>
        <p:grpSp>
          <p:nvGrpSpPr>
            <p:cNvPr id="445" name="组合 8"/>
            <p:cNvGrpSpPr/>
            <p:nvPr/>
          </p:nvGrpSpPr>
          <p:grpSpPr>
            <a:xfrm rot="10260183">
              <a:off x="-2187698" y="4486937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46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8" name="组合 33"/>
            <p:cNvGrpSpPr/>
            <p:nvPr/>
          </p:nvGrpSpPr>
          <p:grpSpPr>
            <a:xfrm>
              <a:off x="-2059873" y="4749129"/>
              <a:ext cx="455285" cy="453189"/>
              <a:chOff x="304800" y="4774532"/>
              <a:chExt cx="533400" cy="453189"/>
            </a:xfrm>
          </p:grpSpPr>
          <p:sp>
            <p:nvSpPr>
              <p:cNvPr id="449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0" name="直接连接符 15"/>
              <p:cNvCxnSpPr>
                <a:stCxn id="449" idx="1"/>
                <a:endCxn id="449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接连接符 87"/>
              <p:cNvCxnSpPr>
                <a:stCxn id="449" idx="0"/>
                <a:endCxn id="449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接连接符 98"/>
              <p:cNvCxnSpPr>
                <a:stCxn id="449" idx="7"/>
                <a:endCxn id="449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接连接符 99"/>
              <p:cNvCxnSpPr>
                <a:stCxn id="449" idx="2"/>
                <a:endCxn id="449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组合 106"/>
            <p:cNvGrpSpPr/>
            <p:nvPr/>
          </p:nvGrpSpPr>
          <p:grpSpPr>
            <a:xfrm>
              <a:off x="-2380542" y="3941729"/>
              <a:ext cx="685800" cy="1189607"/>
              <a:chOff x="-1219200" y="1172594"/>
              <a:chExt cx="685800" cy="1189607"/>
            </a:xfrm>
          </p:grpSpPr>
          <p:sp>
            <p:nvSpPr>
              <p:cNvPr id="455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6" name="直接连接符 44"/>
              <p:cNvCxnSpPr>
                <a:stCxn id="45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直接连接符 47"/>
              <p:cNvCxnSpPr>
                <a:stCxn id="45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直接连接符 52"/>
              <p:cNvCxnSpPr>
                <a:stCxn id="45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576"/>
          <p:cNvGrpSpPr/>
          <p:nvPr/>
        </p:nvGrpSpPr>
        <p:grpSpPr>
          <a:xfrm>
            <a:off x="-2971800" y="4170329"/>
            <a:ext cx="2010758" cy="1260589"/>
            <a:chOff x="-2380542" y="3941729"/>
            <a:chExt cx="2010758" cy="1260589"/>
          </a:xfrm>
        </p:grpSpPr>
        <p:grpSp>
          <p:nvGrpSpPr>
            <p:cNvPr id="578" name="组合 8"/>
            <p:cNvGrpSpPr/>
            <p:nvPr/>
          </p:nvGrpSpPr>
          <p:grpSpPr>
            <a:xfrm rot="10260183">
              <a:off x="-2187698" y="4486937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92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3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9" name="组合 33"/>
            <p:cNvGrpSpPr/>
            <p:nvPr/>
          </p:nvGrpSpPr>
          <p:grpSpPr>
            <a:xfrm>
              <a:off x="-2059873" y="4749129"/>
              <a:ext cx="455285" cy="453189"/>
              <a:chOff x="304800" y="4774532"/>
              <a:chExt cx="533400" cy="453189"/>
            </a:xfrm>
          </p:grpSpPr>
          <p:sp>
            <p:nvSpPr>
              <p:cNvPr id="587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8" name="直接连接符 15"/>
              <p:cNvCxnSpPr>
                <a:stCxn id="587" idx="1"/>
                <a:endCxn id="587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直接连接符 87"/>
              <p:cNvCxnSpPr>
                <a:stCxn id="587" idx="0"/>
                <a:endCxn id="587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接连接符 98"/>
              <p:cNvCxnSpPr>
                <a:stCxn id="587" idx="7"/>
                <a:endCxn id="587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直接连接符 99"/>
              <p:cNvCxnSpPr>
                <a:stCxn id="587" idx="2"/>
                <a:endCxn id="587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0" name="组合 106"/>
            <p:cNvGrpSpPr/>
            <p:nvPr/>
          </p:nvGrpSpPr>
          <p:grpSpPr>
            <a:xfrm>
              <a:off x="-2380542" y="3941729"/>
              <a:ext cx="685800" cy="1189607"/>
              <a:chOff x="-1219200" y="1172594"/>
              <a:chExt cx="685800" cy="1189607"/>
            </a:xfrm>
          </p:grpSpPr>
          <p:sp>
            <p:nvSpPr>
              <p:cNvPr id="581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2" name="直接连接符 44"/>
              <p:cNvCxnSpPr>
                <a:stCxn id="581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直接连接符 47"/>
              <p:cNvCxnSpPr>
                <a:stCxn id="581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直接连接符 52"/>
              <p:cNvCxnSpPr>
                <a:stCxn id="581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-2039058" y="4302011"/>
            <a:ext cx="2010758" cy="1260589"/>
            <a:chOff x="-2362200" y="4454411"/>
            <a:chExt cx="2010758" cy="1260589"/>
          </a:xfrm>
        </p:grpSpPr>
        <p:grpSp>
          <p:nvGrpSpPr>
            <p:cNvPr id="461" name="组合 8"/>
            <p:cNvGrpSpPr/>
            <p:nvPr/>
          </p:nvGrpSpPr>
          <p:grpSpPr>
            <a:xfrm rot="10260183">
              <a:off x="-2169356" y="49996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62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4" name="组合 33"/>
            <p:cNvGrpSpPr/>
            <p:nvPr/>
          </p:nvGrpSpPr>
          <p:grpSpPr>
            <a:xfrm>
              <a:off x="-2041531" y="5261811"/>
              <a:ext cx="455285" cy="453189"/>
              <a:chOff x="304800" y="4774532"/>
              <a:chExt cx="533400" cy="453189"/>
            </a:xfrm>
          </p:grpSpPr>
          <p:sp>
            <p:nvSpPr>
              <p:cNvPr id="465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6" name="直接连接符 15"/>
              <p:cNvCxnSpPr>
                <a:stCxn id="465" idx="1"/>
                <a:endCxn id="465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直接连接符 87"/>
              <p:cNvCxnSpPr>
                <a:stCxn id="465" idx="0"/>
                <a:endCxn id="465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直接连接符 98"/>
              <p:cNvCxnSpPr>
                <a:stCxn id="465" idx="7"/>
                <a:endCxn id="465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直接连接符 99"/>
              <p:cNvCxnSpPr>
                <a:stCxn id="465" idx="2"/>
                <a:endCxn id="465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组合 106"/>
            <p:cNvGrpSpPr/>
            <p:nvPr/>
          </p:nvGrpSpPr>
          <p:grpSpPr>
            <a:xfrm>
              <a:off x="-2362200" y="4454411"/>
              <a:ext cx="685800" cy="1189607"/>
              <a:chOff x="-1219200" y="1172594"/>
              <a:chExt cx="685800" cy="1189607"/>
            </a:xfrm>
          </p:grpSpPr>
          <p:sp>
            <p:nvSpPr>
              <p:cNvPr id="471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2" name="直接连接符 44"/>
              <p:cNvCxnSpPr>
                <a:stCxn id="471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直接连接符 47"/>
              <p:cNvCxnSpPr>
                <a:stCxn id="471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直接连接符 52"/>
              <p:cNvCxnSpPr>
                <a:stCxn id="471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4" name="Group 593"/>
          <p:cNvGrpSpPr/>
          <p:nvPr/>
        </p:nvGrpSpPr>
        <p:grpSpPr>
          <a:xfrm>
            <a:off x="-2953458" y="4683011"/>
            <a:ext cx="2010758" cy="1260589"/>
            <a:chOff x="-2362200" y="4454411"/>
            <a:chExt cx="2010758" cy="1260589"/>
          </a:xfrm>
        </p:grpSpPr>
        <p:grpSp>
          <p:nvGrpSpPr>
            <p:cNvPr id="595" name="组合 8"/>
            <p:cNvGrpSpPr/>
            <p:nvPr/>
          </p:nvGrpSpPr>
          <p:grpSpPr>
            <a:xfrm rot="10260183">
              <a:off x="-2169356" y="49996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09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6" name="组合 33"/>
            <p:cNvGrpSpPr/>
            <p:nvPr/>
          </p:nvGrpSpPr>
          <p:grpSpPr>
            <a:xfrm>
              <a:off x="-2041531" y="5261811"/>
              <a:ext cx="455285" cy="453189"/>
              <a:chOff x="304800" y="4774532"/>
              <a:chExt cx="533400" cy="453189"/>
            </a:xfrm>
          </p:grpSpPr>
          <p:sp>
            <p:nvSpPr>
              <p:cNvPr id="604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5" name="直接连接符 15"/>
              <p:cNvCxnSpPr>
                <a:stCxn id="604" idx="1"/>
                <a:endCxn id="604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直接连接符 87"/>
              <p:cNvCxnSpPr>
                <a:stCxn id="604" idx="0"/>
                <a:endCxn id="604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直接连接符 98"/>
              <p:cNvCxnSpPr>
                <a:stCxn id="604" idx="7"/>
                <a:endCxn id="604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直接连接符 99"/>
              <p:cNvCxnSpPr>
                <a:stCxn id="604" idx="2"/>
                <a:endCxn id="604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7" name="组合 106"/>
            <p:cNvGrpSpPr/>
            <p:nvPr/>
          </p:nvGrpSpPr>
          <p:grpSpPr>
            <a:xfrm>
              <a:off x="-2362200" y="4454411"/>
              <a:ext cx="685800" cy="1189607"/>
              <a:chOff x="-1219200" y="1172594"/>
              <a:chExt cx="685800" cy="1189607"/>
            </a:xfrm>
          </p:grpSpPr>
          <p:sp>
            <p:nvSpPr>
              <p:cNvPr id="598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" name="直接连接符 44"/>
              <p:cNvCxnSpPr>
                <a:stCxn id="598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47"/>
              <p:cNvCxnSpPr>
                <a:stCxn id="598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直接连接符 52"/>
              <p:cNvCxnSpPr>
                <a:stCxn id="598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-2039058" y="4835411"/>
            <a:ext cx="2010758" cy="1260589"/>
            <a:chOff x="-2362200" y="4987811"/>
            <a:chExt cx="2010758" cy="1260589"/>
          </a:xfrm>
        </p:grpSpPr>
        <p:grpSp>
          <p:nvGrpSpPr>
            <p:cNvPr id="477" name="组合 8"/>
            <p:cNvGrpSpPr/>
            <p:nvPr/>
          </p:nvGrpSpPr>
          <p:grpSpPr>
            <a:xfrm rot="10260183">
              <a:off x="-2169356" y="55330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78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0" name="组合 33"/>
            <p:cNvGrpSpPr/>
            <p:nvPr/>
          </p:nvGrpSpPr>
          <p:grpSpPr>
            <a:xfrm>
              <a:off x="-2041531" y="5795211"/>
              <a:ext cx="455285" cy="453189"/>
              <a:chOff x="304800" y="4774532"/>
              <a:chExt cx="533400" cy="453189"/>
            </a:xfrm>
          </p:grpSpPr>
          <p:sp>
            <p:nvSpPr>
              <p:cNvPr id="481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2" name="直接连接符 15"/>
              <p:cNvCxnSpPr>
                <a:stCxn id="481" idx="1"/>
                <a:endCxn id="481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接连接符 87"/>
              <p:cNvCxnSpPr>
                <a:stCxn id="481" idx="0"/>
                <a:endCxn id="481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接连接符 98"/>
              <p:cNvCxnSpPr>
                <a:stCxn id="481" idx="7"/>
                <a:endCxn id="481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接连接符 99"/>
              <p:cNvCxnSpPr>
                <a:stCxn id="481" idx="2"/>
                <a:endCxn id="481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组合 106"/>
            <p:cNvGrpSpPr/>
            <p:nvPr/>
          </p:nvGrpSpPr>
          <p:grpSpPr>
            <a:xfrm>
              <a:off x="-2362200" y="4987811"/>
              <a:ext cx="685800" cy="1189607"/>
              <a:chOff x="-1219200" y="1172594"/>
              <a:chExt cx="685800" cy="1189607"/>
            </a:xfrm>
          </p:grpSpPr>
          <p:sp>
            <p:nvSpPr>
              <p:cNvPr id="487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8" name="直接连接符 44"/>
              <p:cNvCxnSpPr>
                <a:stCxn id="487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接连接符 47"/>
              <p:cNvCxnSpPr>
                <a:stCxn id="487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直接连接符 52"/>
              <p:cNvCxnSpPr>
                <a:stCxn id="487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1" name="Group 610"/>
          <p:cNvGrpSpPr/>
          <p:nvPr/>
        </p:nvGrpSpPr>
        <p:grpSpPr>
          <a:xfrm>
            <a:off x="-2953458" y="5216411"/>
            <a:ext cx="2010758" cy="1260589"/>
            <a:chOff x="-2362200" y="4987811"/>
            <a:chExt cx="2010758" cy="1260589"/>
          </a:xfrm>
        </p:grpSpPr>
        <p:grpSp>
          <p:nvGrpSpPr>
            <p:cNvPr id="612" name="组合 8"/>
            <p:cNvGrpSpPr/>
            <p:nvPr/>
          </p:nvGrpSpPr>
          <p:grpSpPr>
            <a:xfrm rot="10260183">
              <a:off x="-2169356" y="55330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26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3" name="组合 33"/>
            <p:cNvGrpSpPr/>
            <p:nvPr/>
          </p:nvGrpSpPr>
          <p:grpSpPr>
            <a:xfrm>
              <a:off x="-2041531" y="5795211"/>
              <a:ext cx="455285" cy="453189"/>
              <a:chOff x="304800" y="4774532"/>
              <a:chExt cx="533400" cy="453189"/>
            </a:xfrm>
          </p:grpSpPr>
          <p:sp>
            <p:nvSpPr>
              <p:cNvPr id="621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2" name="直接连接符 15"/>
              <p:cNvCxnSpPr>
                <a:stCxn id="621" idx="1"/>
                <a:endCxn id="621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直接连接符 87"/>
              <p:cNvCxnSpPr>
                <a:stCxn id="621" idx="0"/>
                <a:endCxn id="621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直接连接符 98"/>
              <p:cNvCxnSpPr>
                <a:stCxn id="621" idx="7"/>
                <a:endCxn id="621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直接连接符 99"/>
              <p:cNvCxnSpPr>
                <a:stCxn id="621" idx="2"/>
                <a:endCxn id="621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组合 106"/>
            <p:cNvGrpSpPr/>
            <p:nvPr/>
          </p:nvGrpSpPr>
          <p:grpSpPr>
            <a:xfrm>
              <a:off x="-2362200" y="4987811"/>
              <a:ext cx="685800" cy="1189607"/>
              <a:chOff x="-1219200" y="1172594"/>
              <a:chExt cx="685800" cy="1189607"/>
            </a:xfrm>
          </p:grpSpPr>
          <p:sp>
            <p:nvSpPr>
              <p:cNvPr id="615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6" name="直接连接符 44"/>
              <p:cNvCxnSpPr>
                <a:stCxn id="61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直接连接符 47"/>
              <p:cNvCxnSpPr>
                <a:stCxn id="61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直接连接符 52"/>
              <p:cNvCxnSpPr>
                <a:stCxn id="61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-2039058" y="5368811"/>
            <a:ext cx="2010758" cy="1260589"/>
            <a:chOff x="-2362200" y="5521211"/>
            <a:chExt cx="2010758" cy="1260589"/>
          </a:xfrm>
        </p:grpSpPr>
        <p:grpSp>
          <p:nvGrpSpPr>
            <p:cNvPr id="493" name="组合 8"/>
            <p:cNvGrpSpPr/>
            <p:nvPr/>
          </p:nvGrpSpPr>
          <p:grpSpPr>
            <a:xfrm rot="10260183">
              <a:off x="-2169356" y="60664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94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6" name="组合 33"/>
            <p:cNvGrpSpPr/>
            <p:nvPr/>
          </p:nvGrpSpPr>
          <p:grpSpPr>
            <a:xfrm>
              <a:off x="-2041531" y="6328611"/>
              <a:ext cx="455285" cy="453189"/>
              <a:chOff x="304800" y="4774532"/>
              <a:chExt cx="533400" cy="453189"/>
            </a:xfrm>
          </p:grpSpPr>
          <p:sp>
            <p:nvSpPr>
              <p:cNvPr id="497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8" name="直接连接符 15"/>
              <p:cNvCxnSpPr>
                <a:stCxn id="497" idx="1"/>
                <a:endCxn id="497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接连接符 87"/>
              <p:cNvCxnSpPr>
                <a:stCxn id="497" idx="0"/>
                <a:endCxn id="497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接连接符 98"/>
              <p:cNvCxnSpPr>
                <a:stCxn id="497" idx="7"/>
                <a:endCxn id="497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接连接符 99"/>
              <p:cNvCxnSpPr>
                <a:stCxn id="497" idx="2"/>
                <a:endCxn id="497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" name="组合 106"/>
            <p:cNvGrpSpPr/>
            <p:nvPr/>
          </p:nvGrpSpPr>
          <p:grpSpPr>
            <a:xfrm>
              <a:off x="-2362200" y="5521211"/>
              <a:ext cx="685800" cy="1189607"/>
              <a:chOff x="-1219200" y="1172594"/>
              <a:chExt cx="685800" cy="1189607"/>
            </a:xfrm>
          </p:grpSpPr>
          <p:sp>
            <p:nvSpPr>
              <p:cNvPr id="503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4" name="直接连接符 44"/>
              <p:cNvCxnSpPr>
                <a:stCxn id="503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直接连接符 47"/>
              <p:cNvCxnSpPr>
                <a:stCxn id="503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直接连接符 52"/>
              <p:cNvCxnSpPr>
                <a:stCxn id="503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8" name="Group 627"/>
          <p:cNvGrpSpPr/>
          <p:nvPr/>
        </p:nvGrpSpPr>
        <p:grpSpPr>
          <a:xfrm>
            <a:off x="-2971800" y="5749811"/>
            <a:ext cx="2010758" cy="1260589"/>
            <a:chOff x="-2362200" y="5521211"/>
            <a:chExt cx="2010758" cy="1260589"/>
          </a:xfrm>
        </p:grpSpPr>
        <p:grpSp>
          <p:nvGrpSpPr>
            <p:cNvPr id="629" name="组合 8"/>
            <p:cNvGrpSpPr/>
            <p:nvPr/>
          </p:nvGrpSpPr>
          <p:grpSpPr>
            <a:xfrm rot="10260183">
              <a:off x="-2169356" y="6066419"/>
              <a:ext cx="1817914" cy="425666"/>
              <a:chOff x="10886" y="3952857"/>
              <a:chExt cx="1817914" cy="42566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43" name="流程图: 延期 1"/>
              <p:cNvSpPr/>
              <p:nvPr/>
            </p:nvSpPr>
            <p:spPr>
              <a:xfrm>
                <a:off x="1295400" y="3952857"/>
                <a:ext cx="533400" cy="425666"/>
              </a:xfrm>
              <a:prstGeom prst="flowChartDelay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4" name="矩形 6"/>
              <p:cNvSpPr/>
              <p:nvPr/>
            </p:nvSpPr>
            <p:spPr>
              <a:xfrm>
                <a:off x="10886" y="3952857"/>
                <a:ext cx="1284514" cy="425666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0" name="组合 33"/>
            <p:cNvGrpSpPr/>
            <p:nvPr/>
          </p:nvGrpSpPr>
          <p:grpSpPr>
            <a:xfrm>
              <a:off x="-2041531" y="6328611"/>
              <a:ext cx="455285" cy="453189"/>
              <a:chOff x="304800" y="4774532"/>
              <a:chExt cx="533400" cy="453189"/>
            </a:xfrm>
          </p:grpSpPr>
          <p:sp>
            <p:nvSpPr>
              <p:cNvPr id="638" name="椭圆 9"/>
              <p:cNvSpPr/>
              <p:nvPr/>
            </p:nvSpPr>
            <p:spPr>
              <a:xfrm>
                <a:off x="304800" y="4774532"/>
                <a:ext cx="533400" cy="45318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9" name="直接连接符 15"/>
              <p:cNvCxnSpPr>
                <a:stCxn id="638" idx="1"/>
                <a:endCxn id="638" idx="5"/>
              </p:cNvCxnSpPr>
              <p:nvPr/>
            </p:nvCxnSpPr>
            <p:spPr>
              <a:xfrm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87"/>
              <p:cNvCxnSpPr>
                <a:stCxn id="638" idx="0"/>
                <a:endCxn id="638" idx="4"/>
              </p:cNvCxnSpPr>
              <p:nvPr/>
            </p:nvCxnSpPr>
            <p:spPr>
              <a:xfrm>
                <a:off x="571500" y="4774532"/>
                <a:ext cx="0" cy="453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98"/>
              <p:cNvCxnSpPr>
                <a:stCxn id="638" idx="7"/>
                <a:endCxn id="638" idx="3"/>
              </p:cNvCxnSpPr>
              <p:nvPr/>
            </p:nvCxnSpPr>
            <p:spPr>
              <a:xfrm flipH="1">
                <a:off x="382915" y="4840900"/>
                <a:ext cx="377170" cy="320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99"/>
              <p:cNvCxnSpPr>
                <a:stCxn id="638" idx="2"/>
                <a:endCxn id="638" idx="6"/>
              </p:cNvCxnSpPr>
              <p:nvPr/>
            </p:nvCxnSpPr>
            <p:spPr>
              <a:xfrm>
                <a:off x="304800" y="5001127"/>
                <a:ext cx="53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组合 106"/>
            <p:cNvGrpSpPr/>
            <p:nvPr/>
          </p:nvGrpSpPr>
          <p:grpSpPr>
            <a:xfrm>
              <a:off x="-2362200" y="5521211"/>
              <a:ext cx="685800" cy="1189607"/>
              <a:chOff x="-1219200" y="1172594"/>
              <a:chExt cx="685800" cy="1189607"/>
            </a:xfrm>
          </p:grpSpPr>
          <p:sp>
            <p:nvSpPr>
              <p:cNvPr id="632" name="椭圆 40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3" name="直接连接符 44"/>
              <p:cNvCxnSpPr>
                <a:stCxn id="632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47"/>
              <p:cNvCxnSpPr>
                <a:stCxn id="632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52"/>
              <p:cNvCxnSpPr>
                <a:stCxn id="632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直接连接符 56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直接连接符 64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6" name="Group 925"/>
          <p:cNvGrpSpPr/>
          <p:nvPr/>
        </p:nvGrpSpPr>
        <p:grpSpPr>
          <a:xfrm>
            <a:off x="9430177" y="4267200"/>
            <a:ext cx="1115479" cy="1906873"/>
            <a:chOff x="10350421" y="1349358"/>
            <a:chExt cx="1115479" cy="1906873"/>
          </a:xfrm>
        </p:grpSpPr>
        <p:grpSp>
          <p:nvGrpSpPr>
            <p:cNvPr id="927" name="Group 92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34" name="Straight Connector 93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9" name="Oval 93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8" name="Chord 92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9" name="Group 92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30" name="Regular Pentagon 92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1" name="Straight Connector 930"/>
              <p:cNvCxnSpPr>
                <a:endCxn id="93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2" name="Diagonal Stripe 93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3" name="Flowchart: Manual Operation 93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0" name="Group 939"/>
          <p:cNvGrpSpPr/>
          <p:nvPr/>
        </p:nvGrpSpPr>
        <p:grpSpPr>
          <a:xfrm>
            <a:off x="9582577" y="4419600"/>
            <a:ext cx="1115479" cy="1906873"/>
            <a:chOff x="10350421" y="1349358"/>
            <a:chExt cx="1115479" cy="1906873"/>
          </a:xfrm>
        </p:grpSpPr>
        <p:grpSp>
          <p:nvGrpSpPr>
            <p:cNvPr id="941" name="Group 94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48" name="Straight Connector 94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Oval 95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2" name="Chord 94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3" name="Group 94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44" name="Regular Pentagon 94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5" name="Straight Connector 944"/>
              <p:cNvCxnSpPr>
                <a:endCxn id="94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" name="Diagonal Stripe 94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Flowchart: Manual Operation 94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54" name="Group 953"/>
          <p:cNvGrpSpPr/>
          <p:nvPr/>
        </p:nvGrpSpPr>
        <p:grpSpPr>
          <a:xfrm>
            <a:off x="9734977" y="4572000"/>
            <a:ext cx="1115479" cy="1906873"/>
            <a:chOff x="10350421" y="1349358"/>
            <a:chExt cx="1115479" cy="1906873"/>
          </a:xfrm>
        </p:grpSpPr>
        <p:grpSp>
          <p:nvGrpSpPr>
            <p:cNvPr id="955" name="Group 95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62" name="Straight Connector 96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Oval 96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6" name="Chord 95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7" name="Group 95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58" name="Regular Pentagon 95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9" name="Straight Connector 958"/>
              <p:cNvCxnSpPr>
                <a:endCxn id="95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0" name="Diagonal Stripe 95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1" name="Flowchart: Manual Operation 96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8" name="Group 967"/>
          <p:cNvGrpSpPr/>
          <p:nvPr/>
        </p:nvGrpSpPr>
        <p:grpSpPr>
          <a:xfrm>
            <a:off x="9887377" y="4724400"/>
            <a:ext cx="1115479" cy="1906873"/>
            <a:chOff x="10350421" y="1349358"/>
            <a:chExt cx="1115479" cy="1906873"/>
          </a:xfrm>
        </p:grpSpPr>
        <p:grpSp>
          <p:nvGrpSpPr>
            <p:cNvPr id="969" name="Group 96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76" name="Straight Connector 97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1" name="Oval 98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0" name="Chord 96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1" name="Group 97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72" name="Regular Pentagon 97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3" name="Straight Connector 972"/>
              <p:cNvCxnSpPr>
                <a:endCxn id="97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4" name="Diagonal Stripe 97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Flowchart: Manual Operation 97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82" name="Group 981"/>
          <p:cNvGrpSpPr/>
          <p:nvPr/>
        </p:nvGrpSpPr>
        <p:grpSpPr>
          <a:xfrm>
            <a:off x="10012256" y="4876800"/>
            <a:ext cx="1115479" cy="1906873"/>
            <a:chOff x="10350421" y="1349358"/>
            <a:chExt cx="1115479" cy="1906873"/>
          </a:xfrm>
        </p:grpSpPr>
        <p:grpSp>
          <p:nvGrpSpPr>
            <p:cNvPr id="983" name="Group 98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990" name="Straight Connector 98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5" name="Oval 99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4" name="Chord 98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5" name="Group 98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986" name="Regular Pentagon 98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7" name="Straight Connector 986"/>
              <p:cNvCxnSpPr>
                <a:endCxn id="98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8" name="Diagonal Stripe 98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Flowchart: Manual Operation 98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66" name="Group 1065"/>
          <p:cNvGrpSpPr/>
          <p:nvPr/>
        </p:nvGrpSpPr>
        <p:grpSpPr>
          <a:xfrm>
            <a:off x="8485721" y="4279899"/>
            <a:ext cx="1115479" cy="1906873"/>
            <a:chOff x="10350421" y="1349358"/>
            <a:chExt cx="1115479" cy="1906873"/>
          </a:xfrm>
        </p:grpSpPr>
        <p:grpSp>
          <p:nvGrpSpPr>
            <p:cNvPr id="1067" name="Group 106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74" name="Straight Connector 107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9" name="Oval 107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8" name="Chord 106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9" name="Group 106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70" name="Regular Pentagon 106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71" name="Straight Connector 1070"/>
              <p:cNvCxnSpPr>
                <a:endCxn id="107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2" name="Diagonal Stripe 107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Flowchart: Manual Operation 107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80" name="Group 1079"/>
          <p:cNvGrpSpPr/>
          <p:nvPr/>
        </p:nvGrpSpPr>
        <p:grpSpPr>
          <a:xfrm>
            <a:off x="8638121" y="4432299"/>
            <a:ext cx="1115479" cy="1906873"/>
            <a:chOff x="10350421" y="1349358"/>
            <a:chExt cx="1115479" cy="1906873"/>
          </a:xfrm>
        </p:grpSpPr>
        <p:grpSp>
          <p:nvGrpSpPr>
            <p:cNvPr id="1081" name="Group 108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088" name="Straight Connector 108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3" name="Oval 109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2" name="Chord 108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3" name="Group 108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84" name="Regular Pentagon 108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5" name="Straight Connector 1084"/>
              <p:cNvCxnSpPr>
                <a:endCxn id="108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6" name="Diagonal Stripe 108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Flowchart: Manual Operation 108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4" name="Group 1093"/>
          <p:cNvGrpSpPr/>
          <p:nvPr/>
        </p:nvGrpSpPr>
        <p:grpSpPr>
          <a:xfrm>
            <a:off x="8790521" y="4584699"/>
            <a:ext cx="1115479" cy="1906873"/>
            <a:chOff x="10350421" y="1349358"/>
            <a:chExt cx="1115479" cy="1906873"/>
          </a:xfrm>
        </p:grpSpPr>
        <p:grpSp>
          <p:nvGrpSpPr>
            <p:cNvPr id="1095" name="Group 109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02" name="Straight Connector 110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Oval 110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6" name="Chord 109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7" name="Group 109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098" name="Regular Pentagon 109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99" name="Straight Connector 1098"/>
              <p:cNvCxnSpPr>
                <a:endCxn id="109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0" name="Diagonal Stripe 109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1" name="Flowchart: Manual Operation 110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8" name="Group 1107"/>
          <p:cNvGrpSpPr/>
          <p:nvPr/>
        </p:nvGrpSpPr>
        <p:grpSpPr>
          <a:xfrm>
            <a:off x="8942921" y="4737099"/>
            <a:ext cx="1115479" cy="1906873"/>
            <a:chOff x="10350421" y="1349358"/>
            <a:chExt cx="1115479" cy="1906873"/>
          </a:xfrm>
        </p:grpSpPr>
        <p:grpSp>
          <p:nvGrpSpPr>
            <p:cNvPr id="1109" name="Group 110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16" name="Straight Connector 111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1" name="Oval 112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0" name="Chord 110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11" name="Group 111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12" name="Regular Pentagon 111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3" name="Straight Connector 1112"/>
              <p:cNvCxnSpPr>
                <a:endCxn id="111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4" name="Diagonal Stripe 111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5" name="Flowchart: Manual Operation 111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22" name="Group 1121"/>
          <p:cNvGrpSpPr/>
          <p:nvPr/>
        </p:nvGrpSpPr>
        <p:grpSpPr>
          <a:xfrm>
            <a:off x="9095321" y="4889499"/>
            <a:ext cx="1115479" cy="1906873"/>
            <a:chOff x="10350421" y="1349358"/>
            <a:chExt cx="1115479" cy="1906873"/>
          </a:xfrm>
        </p:grpSpPr>
        <p:grpSp>
          <p:nvGrpSpPr>
            <p:cNvPr id="1123" name="Group 112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30" name="Straight Connector 112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5" name="Oval 113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4" name="Chord 112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5" name="Group 112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26" name="Regular Pentagon 112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27" name="Straight Connector 1126"/>
              <p:cNvCxnSpPr>
                <a:endCxn id="112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" name="Diagonal Stripe 112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Flowchart: Manual Operation 112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36" name="Group 1135"/>
          <p:cNvGrpSpPr/>
          <p:nvPr/>
        </p:nvGrpSpPr>
        <p:grpSpPr>
          <a:xfrm>
            <a:off x="7543800" y="4279899"/>
            <a:ext cx="1115479" cy="1906873"/>
            <a:chOff x="10350421" y="1349358"/>
            <a:chExt cx="1115479" cy="1906873"/>
          </a:xfrm>
        </p:grpSpPr>
        <p:grpSp>
          <p:nvGrpSpPr>
            <p:cNvPr id="1137" name="Group 113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44" name="Straight Connector 114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Oval 114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38" name="Chord 113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9" name="Group 113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40" name="Regular Pentagon 113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1" name="Straight Connector 1140"/>
              <p:cNvCxnSpPr>
                <a:endCxn id="114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2" name="Diagonal Stripe 114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Flowchart: Manual Operation 114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0" name="Group 1149"/>
          <p:cNvGrpSpPr/>
          <p:nvPr/>
        </p:nvGrpSpPr>
        <p:grpSpPr>
          <a:xfrm>
            <a:off x="7696200" y="4432299"/>
            <a:ext cx="1115479" cy="1906873"/>
            <a:chOff x="10350421" y="1349358"/>
            <a:chExt cx="1115479" cy="1906873"/>
          </a:xfrm>
        </p:grpSpPr>
        <p:grpSp>
          <p:nvGrpSpPr>
            <p:cNvPr id="1151" name="Group 115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58" name="Straight Connector 115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3" name="Oval 116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2" name="Chord 115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3" name="Group 115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54" name="Regular Pentagon 115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5" name="Straight Connector 1154"/>
              <p:cNvCxnSpPr>
                <a:endCxn id="115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Diagonal Stripe 115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Flowchart: Manual Operation 115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64" name="Group 1163"/>
          <p:cNvGrpSpPr/>
          <p:nvPr/>
        </p:nvGrpSpPr>
        <p:grpSpPr>
          <a:xfrm>
            <a:off x="7848600" y="4584699"/>
            <a:ext cx="1115479" cy="1906873"/>
            <a:chOff x="10350421" y="1349358"/>
            <a:chExt cx="1115479" cy="1906873"/>
          </a:xfrm>
        </p:grpSpPr>
        <p:grpSp>
          <p:nvGrpSpPr>
            <p:cNvPr id="1165" name="Group 116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72" name="Straight Connector 117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7" name="Oval 117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6" name="Chord 116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7" name="Group 116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68" name="Regular Pentagon 116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9" name="Straight Connector 1168"/>
              <p:cNvCxnSpPr>
                <a:endCxn id="116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0" name="Diagonal Stripe 116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Flowchart: Manual Operation 117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8" name="Group 1177"/>
          <p:cNvGrpSpPr/>
          <p:nvPr/>
        </p:nvGrpSpPr>
        <p:grpSpPr>
          <a:xfrm>
            <a:off x="8001000" y="4737099"/>
            <a:ext cx="1115479" cy="1906873"/>
            <a:chOff x="10350421" y="1349358"/>
            <a:chExt cx="1115479" cy="1906873"/>
          </a:xfrm>
        </p:grpSpPr>
        <p:grpSp>
          <p:nvGrpSpPr>
            <p:cNvPr id="1179" name="Group 117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186" name="Straight Connector 118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1" name="Oval 119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0" name="Chord 117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1" name="Group 118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82" name="Regular Pentagon 118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3" name="Straight Connector 1182"/>
              <p:cNvCxnSpPr>
                <a:endCxn id="118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4" name="Diagonal Stripe 118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Flowchart: Manual Operation 118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92" name="Group 1191"/>
          <p:cNvGrpSpPr/>
          <p:nvPr/>
        </p:nvGrpSpPr>
        <p:grpSpPr>
          <a:xfrm>
            <a:off x="8153400" y="4889499"/>
            <a:ext cx="1115479" cy="1906873"/>
            <a:chOff x="10350421" y="1349358"/>
            <a:chExt cx="1115479" cy="1906873"/>
          </a:xfrm>
        </p:grpSpPr>
        <p:grpSp>
          <p:nvGrpSpPr>
            <p:cNvPr id="1193" name="Group 119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00" name="Straight Connector 119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5" name="Oval 120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4" name="Chord 119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5" name="Group 119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196" name="Regular Pentagon 119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97" name="Straight Connector 1196"/>
              <p:cNvCxnSpPr>
                <a:endCxn id="119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8" name="Diagonal Stripe 119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9" name="Flowchart: Manual Operation 119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06" name="Group 1205"/>
          <p:cNvGrpSpPr/>
          <p:nvPr/>
        </p:nvGrpSpPr>
        <p:grpSpPr>
          <a:xfrm>
            <a:off x="6610777" y="4279899"/>
            <a:ext cx="1115479" cy="1906873"/>
            <a:chOff x="10350421" y="1349358"/>
            <a:chExt cx="1115479" cy="1906873"/>
          </a:xfrm>
        </p:grpSpPr>
        <p:grpSp>
          <p:nvGrpSpPr>
            <p:cNvPr id="1207" name="Group 120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14" name="Straight Connector 121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9" name="Oval 121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8" name="Chord 120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9" name="Group 120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10" name="Regular Pentagon 120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1" name="Straight Connector 1210"/>
              <p:cNvCxnSpPr>
                <a:endCxn id="121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Diagonal Stripe 121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Flowchart: Manual Operation 121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20" name="Group 1219"/>
          <p:cNvGrpSpPr/>
          <p:nvPr/>
        </p:nvGrpSpPr>
        <p:grpSpPr>
          <a:xfrm>
            <a:off x="6763177" y="4432299"/>
            <a:ext cx="1115479" cy="1906873"/>
            <a:chOff x="10350421" y="1349358"/>
            <a:chExt cx="1115479" cy="1906873"/>
          </a:xfrm>
        </p:grpSpPr>
        <p:grpSp>
          <p:nvGrpSpPr>
            <p:cNvPr id="1221" name="Group 122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28" name="Straight Connector 122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3" name="Oval 123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2" name="Chord 122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3" name="Group 122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24" name="Regular Pentagon 122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25" name="Straight Connector 1224"/>
              <p:cNvCxnSpPr>
                <a:endCxn id="122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6" name="Diagonal Stripe 122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Flowchart: Manual Operation 122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34" name="Group 1233"/>
          <p:cNvGrpSpPr/>
          <p:nvPr/>
        </p:nvGrpSpPr>
        <p:grpSpPr>
          <a:xfrm>
            <a:off x="6915577" y="4584699"/>
            <a:ext cx="1115479" cy="1906873"/>
            <a:chOff x="10350421" y="1349358"/>
            <a:chExt cx="1115479" cy="1906873"/>
          </a:xfrm>
        </p:grpSpPr>
        <p:grpSp>
          <p:nvGrpSpPr>
            <p:cNvPr id="1235" name="Group 123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42" name="Straight Connector 124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7" name="Oval 124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36" name="Chord 123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7" name="Group 123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38" name="Regular Pentagon 123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39" name="Straight Connector 1238"/>
              <p:cNvCxnSpPr>
                <a:endCxn id="123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" name="Diagonal Stripe 123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Flowchart: Manual Operation 124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48" name="Group 1247"/>
          <p:cNvGrpSpPr/>
          <p:nvPr/>
        </p:nvGrpSpPr>
        <p:grpSpPr>
          <a:xfrm>
            <a:off x="7067977" y="4737099"/>
            <a:ext cx="1115479" cy="1906873"/>
            <a:chOff x="10350421" y="1349358"/>
            <a:chExt cx="1115479" cy="1906873"/>
          </a:xfrm>
        </p:grpSpPr>
        <p:grpSp>
          <p:nvGrpSpPr>
            <p:cNvPr id="1249" name="Group 124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56" name="Straight Connector 125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1" name="Oval 126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50" name="Chord 124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1" name="Group 125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52" name="Regular Pentagon 125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53" name="Straight Connector 1252"/>
              <p:cNvCxnSpPr>
                <a:endCxn id="125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4" name="Diagonal Stripe 125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Flowchart: Manual Operation 125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62" name="Group 1261"/>
          <p:cNvGrpSpPr/>
          <p:nvPr/>
        </p:nvGrpSpPr>
        <p:grpSpPr>
          <a:xfrm>
            <a:off x="7220377" y="4889499"/>
            <a:ext cx="1115479" cy="1906873"/>
            <a:chOff x="10350421" y="1349358"/>
            <a:chExt cx="1115479" cy="1906873"/>
          </a:xfrm>
        </p:grpSpPr>
        <p:grpSp>
          <p:nvGrpSpPr>
            <p:cNvPr id="1263" name="Group 126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70" name="Straight Connector 126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5" name="Oval 127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4" name="Chord 126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5" name="Group 126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66" name="Regular Pentagon 126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7" name="Straight Connector 1266"/>
              <p:cNvCxnSpPr>
                <a:endCxn id="126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8" name="Diagonal Stripe 126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Flowchart: Manual Operation 126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76" name="Group 1275"/>
          <p:cNvGrpSpPr/>
          <p:nvPr/>
        </p:nvGrpSpPr>
        <p:grpSpPr>
          <a:xfrm>
            <a:off x="5666321" y="4292598"/>
            <a:ext cx="1115479" cy="1906873"/>
            <a:chOff x="10350421" y="1349358"/>
            <a:chExt cx="1115479" cy="1906873"/>
          </a:xfrm>
        </p:grpSpPr>
        <p:grpSp>
          <p:nvGrpSpPr>
            <p:cNvPr id="1277" name="Group 127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84" name="Straight Connector 128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7" name="Straight Connector 128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8" name="Straight Connector 128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9" name="Oval 128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8" name="Chord 127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9" name="Group 127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80" name="Regular Pentagon 127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81" name="Straight Connector 1280"/>
              <p:cNvCxnSpPr>
                <a:endCxn id="128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2" name="Diagonal Stripe 128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Flowchart: Manual Operation 128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90" name="Group 1289"/>
          <p:cNvGrpSpPr/>
          <p:nvPr/>
        </p:nvGrpSpPr>
        <p:grpSpPr>
          <a:xfrm>
            <a:off x="5818721" y="4444998"/>
            <a:ext cx="1115479" cy="1906873"/>
            <a:chOff x="10350421" y="1349358"/>
            <a:chExt cx="1115479" cy="1906873"/>
          </a:xfrm>
        </p:grpSpPr>
        <p:grpSp>
          <p:nvGrpSpPr>
            <p:cNvPr id="1291" name="Group 129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298" name="Straight Connector 129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1" name="Straight Connector 130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Straight Connector 130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3" name="Oval 130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2" name="Chord 129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3" name="Group 129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294" name="Regular Pentagon 129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95" name="Straight Connector 1294"/>
              <p:cNvCxnSpPr>
                <a:endCxn id="129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6" name="Diagonal Stripe 129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lowchart: Manual Operation 129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04" name="Group 1303"/>
          <p:cNvGrpSpPr/>
          <p:nvPr/>
        </p:nvGrpSpPr>
        <p:grpSpPr>
          <a:xfrm>
            <a:off x="5971121" y="4597398"/>
            <a:ext cx="1115479" cy="1906873"/>
            <a:chOff x="10350421" y="1349358"/>
            <a:chExt cx="1115479" cy="1906873"/>
          </a:xfrm>
        </p:grpSpPr>
        <p:grpSp>
          <p:nvGrpSpPr>
            <p:cNvPr id="1305" name="Group 130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12" name="Straight Connector 131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6" name="Straight Connector 131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7" name="Oval 131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6" name="Chord 130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7" name="Group 130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08" name="Regular Pentagon 130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09" name="Straight Connector 1308"/>
              <p:cNvCxnSpPr>
                <a:endCxn id="130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0" name="Diagonal Stripe 130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lowchart: Manual Operation 131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18" name="Group 1317"/>
          <p:cNvGrpSpPr/>
          <p:nvPr/>
        </p:nvGrpSpPr>
        <p:grpSpPr>
          <a:xfrm>
            <a:off x="6123521" y="4749798"/>
            <a:ext cx="1115479" cy="1906873"/>
            <a:chOff x="10350421" y="1349358"/>
            <a:chExt cx="1115479" cy="1906873"/>
          </a:xfrm>
        </p:grpSpPr>
        <p:grpSp>
          <p:nvGrpSpPr>
            <p:cNvPr id="1319" name="Group 131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26" name="Straight Connector 132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1" name="Oval 133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0" name="Chord 131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21" name="Group 132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22" name="Regular Pentagon 132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3" name="Straight Connector 1322"/>
              <p:cNvCxnSpPr>
                <a:endCxn id="132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4" name="Diagonal Stripe 132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5" name="Flowchart: Manual Operation 132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2" name="Group 1331"/>
          <p:cNvGrpSpPr/>
          <p:nvPr/>
        </p:nvGrpSpPr>
        <p:grpSpPr>
          <a:xfrm>
            <a:off x="6275921" y="4902198"/>
            <a:ext cx="1115479" cy="1906873"/>
            <a:chOff x="10350421" y="1349358"/>
            <a:chExt cx="1115479" cy="1906873"/>
          </a:xfrm>
        </p:grpSpPr>
        <p:grpSp>
          <p:nvGrpSpPr>
            <p:cNvPr id="1333" name="Group 133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40" name="Straight Connector 133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Oval 134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4" name="Chord 133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5" name="Group 133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36" name="Regular Pentagon 133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37" name="Straight Connector 1336"/>
              <p:cNvCxnSpPr>
                <a:endCxn id="133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8" name="Diagonal Stripe 133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Flowchart: Manual Operation 133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46" name="Group 1345"/>
          <p:cNvGrpSpPr/>
          <p:nvPr/>
        </p:nvGrpSpPr>
        <p:grpSpPr>
          <a:xfrm>
            <a:off x="4724400" y="4292598"/>
            <a:ext cx="1115479" cy="1906873"/>
            <a:chOff x="10350421" y="1349358"/>
            <a:chExt cx="1115479" cy="1906873"/>
          </a:xfrm>
        </p:grpSpPr>
        <p:grpSp>
          <p:nvGrpSpPr>
            <p:cNvPr id="1347" name="Group 1346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54" name="Straight Connector 1353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9" name="Oval 1358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8" name="Chord 1347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49" name="Group 1348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50" name="Regular Pentagon 1349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51" name="Straight Connector 1350"/>
              <p:cNvCxnSpPr>
                <a:endCxn id="1350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2" name="Diagonal Stripe 1351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Flowchart: Manual Operation 1352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60" name="Group 1359"/>
          <p:cNvGrpSpPr/>
          <p:nvPr/>
        </p:nvGrpSpPr>
        <p:grpSpPr>
          <a:xfrm>
            <a:off x="4876800" y="4444998"/>
            <a:ext cx="1115479" cy="1906873"/>
            <a:chOff x="10350421" y="1349358"/>
            <a:chExt cx="1115479" cy="1906873"/>
          </a:xfrm>
        </p:grpSpPr>
        <p:grpSp>
          <p:nvGrpSpPr>
            <p:cNvPr id="1361" name="Group 1360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68" name="Straight Connector 1367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3" name="Oval 1372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2" name="Chord 1361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3" name="Group 1362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64" name="Regular Pentagon 1363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65" name="Straight Connector 1364"/>
              <p:cNvCxnSpPr>
                <a:endCxn id="1364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6" name="Diagonal Stripe 1365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7" name="Flowchart: Manual Operation 1366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4" name="Group 1373"/>
          <p:cNvGrpSpPr/>
          <p:nvPr/>
        </p:nvGrpSpPr>
        <p:grpSpPr>
          <a:xfrm>
            <a:off x="5029200" y="4597398"/>
            <a:ext cx="1115479" cy="1906873"/>
            <a:chOff x="10350421" y="1349358"/>
            <a:chExt cx="1115479" cy="1906873"/>
          </a:xfrm>
        </p:grpSpPr>
        <p:grpSp>
          <p:nvGrpSpPr>
            <p:cNvPr id="1375" name="Group 1374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82" name="Straight Connector 1381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7" name="Oval 1386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6" name="Chord 1375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7" name="Group 1376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78" name="Regular Pentagon 1377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9" name="Straight Connector 1378"/>
              <p:cNvCxnSpPr>
                <a:endCxn id="1378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0" name="Diagonal Stripe 1379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1" name="Flowchart: Manual Operation 1380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8" name="Group 1387"/>
          <p:cNvGrpSpPr/>
          <p:nvPr/>
        </p:nvGrpSpPr>
        <p:grpSpPr>
          <a:xfrm>
            <a:off x="5181600" y="4749798"/>
            <a:ext cx="1115479" cy="1906873"/>
            <a:chOff x="10350421" y="1349358"/>
            <a:chExt cx="1115479" cy="1906873"/>
          </a:xfrm>
        </p:grpSpPr>
        <p:grpSp>
          <p:nvGrpSpPr>
            <p:cNvPr id="1389" name="Group 1388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396" name="Straight Connector 1395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Oval 1400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0" name="Chord 1389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91" name="Group 1390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392" name="Regular Pentagon 1391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93" name="Straight Connector 1392"/>
              <p:cNvCxnSpPr>
                <a:endCxn id="1392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4" name="Diagonal Stripe 1393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5" name="Flowchart: Manual Operation 1394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02" name="Group 1401"/>
          <p:cNvGrpSpPr/>
          <p:nvPr/>
        </p:nvGrpSpPr>
        <p:grpSpPr>
          <a:xfrm>
            <a:off x="5334000" y="4902198"/>
            <a:ext cx="1115479" cy="1906873"/>
            <a:chOff x="10350421" y="1349358"/>
            <a:chExt cx="1115479" cy="1906873"/>
          </a:xfrm>
        </p:grpSpPr>
        <p:grpSp>
          <p:nvGrpSpPr>
            <p:cNvPr id="1403" name="Group 1402"/>
            <p:cNvGrpSpPr/>
            <p:nvPr/>
          </p:nvGrpSpPr>
          <p:grpSpPr>
            <a:xfrm>
              <a:off x="10628357" y="1468169"/>
              <a:ext cx="617611" cy="1788062"/>
              <a:chOff x="10348229" y="4921555"/>
              <a:chExt cx="617611" cy="1788062"/>
            </a:xfrm>
          </p:grpSpPr>
          <p:cxnSp>
            <p:nvCxnSpPr>
              <p:cNvPr id="1410" name="Straight Connector 1409"/>
              <p:cNvCxnSpPr/>
              <p:nvPr/>
            </p:nvCxnSpPr>
            <p:spPr>
              <a:xfrm flipH="1">
                <a:off x="10475198" y="6116190"/>
                <a:ext cx="202228" cy="559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10685708" y="6116190"/>
                <a:ext cx="132208" cy="593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flipH="1" flipV="1">
                <a:off x="10669144" y="5486479"/>
                <a:ext cx="16564" cy="6543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flipH="1">
                <a:off x="10348229" y="5460671"/>
                <a:ext cx="329197" cy="3793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/>
              <p:cNvCxnSpPr/>
              <p:nvPr/>
            </p:nvCxnSpPr>
            <p:spPr>
              <a:xfrm>
                <a:off x="10676775" y="5494369"/>
                <a:ext cx="132208" cy="2306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5" name="Oval 1414"/>
              <p:cNvSpPr/>
              <p:nvPr/>
            </p:nvSpPr>
            <p:spPr>
              <a:xfrm>
                <a:off x="10372447" y="4921555"/>
                <a:ext cx="593393" cy="575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04" name="Chord 1403"/>
            <p:cNvSpPr/>
            <p:nvPr/>
          </p:nvSpPr>
          <p:spPr>
            <a:xfrm>
              <a:off x="10825315" y="1863953"/>
              <a:ext cx="640585" cy="879247"/>
            </a:xfrm>
            <a:prstGeom prst="chord">
              <a:avLst>
                <a:gd name="adj1" fmla="val 20019021"/>
                <a:gd name="adj2" fmla="val 1246230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5" name="Group 1404"/>
            <p:cNvGrpSpPr/>
            <p:nvPr/>
          </p:nvGrpSpPr>
          <p:grpSpPr>
            <a:xfrm rot="21134040">
              <a:off x="10350421" y="1349358"/>
              <a:ext cx="381594" cy="1214804"/>
              <a:chOff x="9513344" y="1496008"/>
              <a:chExt cx="381594" cy="1214804"/>
            </a:xfrm>
          </p:grpSpPr>
          <p:sp>
            <p:nvSpPr>
              <p:cNvPr id="1406" name="Regular Pentagon 1405"/>
              <p:cNvSpPr/>
              <p:nvPr/>
            </p:nvSpPr>
            <p:spPr>
              <a:xfrm>
                <a:off x="9594527" y="1496008"/>
                <a:ext cx="200392" cy="894032"/>
              </a:xfrm>
              <a:prstGeom prst="pentag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07" name="Straight Connector 1406"/>
              <p:cNvCxnSpPr>
                <a:endCxn id="1406" idx="3"/>
              </p:cNvCxnSpPr>
              <p:nvPr/>
            </p:nvCxnSpPr>
            <p:spPr>
              <a:xfrm>
                <a:off x="9694723" y="1704239"/>
                <a:ext cx="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8" name="Diagonal Stripe 1407"/>
              <p:cNvSpPr/>
              <p:nvPr/>
            </p:nvSpPr>
            <p:spPr>
              <a:xfrm rot="13562702">
                <a:off x="9519306" y="2185365"/>
                <a:ext cx="369670" cy="381594"/>
              </a:xfrm>
              <a:prstGeom prst="diagStripe">
                <a:avLst>
                  <a:gd name="adj" fmla="val 82944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9" name="Flowchart: Manual Operation 1408"/>
              <p:cNvSpPr/>
              <p:nvPr/>
            </p:nvSpPr>
            <p:spPr>
              <a:xfrm flipH="1">
                <a:off x="9658420" y="2425784"/>
                <a:ext cx="83726" cy="285028"/>
              </a:xfrm>
              <a:prstGeom prst="flowChartManualOperati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8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7564E-6 L 0.1783 -0.04002 C 0.21597 -0.04904 0.27205 -0.0539 0.33038 -0.0539 C 0.39688 -0.0539 0.45017 -0.04904 0.48767 -0.04002 L 0.66649 1.07564E-6 " pathEditMode="relative" rAng="0" ptsTypes="FffFF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-27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4471E-6 L 0.23767 -0.04002 C 0.28767 -0.04904 0.36232 -0.0539 0.44027 -0.0539 C 0.52882 -0.0539 0.59982 -0.04904 0.64982 -0.04002 L 0.88784 2.94471E-6 " pathEditMode="relative" rAng="0" ptsTypes="FffFF">
                                      <p:cBhvr>
                                        <p:cTn id="42" dur="25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92" y="-27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9739E-6 L 0.19132 -0.04002 C 0.23159 -0.04904 0.29149 -0.0539 0.35399 -0.0539 C 0.42552 -0.0539 0.48246 -0.04904 0.52274 -0.04002 L 0.71423 3.09739E-6 " pathEditMode="relative" rAng="0" ptsTypes="FffFF">
                                      <p:cBhvr>
                                        <p:cTn id="44" dur="25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12" y="-27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59149E-6 L 0.25486 -0.04002 C 0.30816 -0.04904 0.38784 -0.0539 0.471 -0.0539 C 0.56597 -0.0539 0.64184 -0.04904 0.69531 -0.04002 L 0.95034 1.59149E-6 " pathEditMode="relative" rAng="0" ptsTypes="FffFF">
                                      <p:cBhvr>
                                        <p:cTn id="46" dur="2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17" y="-27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6017E-6 L 0.23333 -0.04002 C 0.28229 -0.04904 0.35538 -0.0539 0.4316 -0.0539 C 0.51875 -0.0539 0.58819 -0.04904 0.63715 -0.04002 L 0.87066 1.36017E-6 " pathEditMode="relative" rAng="0" ptsTypes="FffFF">
                                      <p:cBhvr>
                                        <p:cTn id="48" dur="25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4" y="-27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1321E-8 L 0.24635 -0.04002 C 0.29791 -0.04904 0.37534 -0.0539 0.45572 -0.0539 C 0.54774 -0.0539 0.62118 -0.04904 0.67291 -0.04002 L 0.91961 2.31321E-8 " pathEditMode="relative" rAng="0" ptsTypes="FffFF">
                                      <p:cBhvr>
                                        <p:cTn id="50" dur="25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72" y="-27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5448E-6 L 0.21962 -0.04002 C 0.26563 -0.04904 0.33472 -0.0539 0.40625 -0.0539 C 0.48837 -0.0539 0.55399 -0.04904 0.6 -0.04002 L 0.81997 1.55448E-6 " pathEditMode="relative" rAng="0" ptsTypes="FffFF">
                                      <p:cBhvr>
                                        <p:cTn id="52" dur="25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90" y="-27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1356E-6 L 0.2 -0.04002 C 0.24219 -0.04904 0.30486 -0.0539 0.37014 -0.0539 C 0.44496 -0.0539 0.50451 -0.04904 0.54653 -0.04002 L 0.74705 -1.81356E-6 " pathEditMode="relative" rAng="0" ptsTypes="FffFF">
                                      <p:cBhvr>
                                        <p:cTn id="54" dur="25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44" y="-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49" grpId="0" animBg="1"/>
      <p:bldP spid="649" grpId="1" animBg="1"/>
      <p:bldP spid="650" grpId="0" animBg="1"/>
      <p:bldP spid="650" grpId="1" animBg="1"/>
      <p:bldP spid="651" grpId="0" animBg="1"/>
      <p:bldP spid="651" grpId="1" animBg="1"/>
      <p:bldP spid="652" grpId="0" animBg="1"/>
      <p:bldP spid="652" grpId="1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304800"/>
            <a:ext cx="9220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Curved Down Ribbon 1"/>
          <p:cNvSpPr/>
          <p:nvPr/>
        </p:nvSpPr>
        <p:spPr>
          <a:xfrm>
            <a:off x="37641" y="1221954"/>
            <a:ext cx="9067800" cy="4114800"/>
          </a:xfrm>
          <a:prstGeom prst="ellipseRibbon">
            <a:avLst>
              <a:gd name="adj1" fmla="val 38387"/>
              <a:gd name="adj2" fmla="val 74056"/>
              <a:gd name="adj3" fmla="val 18926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dirty="0"/>
              <a:t>k</a:t>
            </a:r>
            <a:r>
              <a:rPr lang="en-US" altLang="zh-CN" sz="2300" dirty="0" smtClean="0"/>
              <a:t>erenandwilliammedievaltimesssproject.weebly.com</a:t>
            </a:r>
            <a:endParaRPr lang="zh-CN" alt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442800" y="4572000"/>
            <a:ext cx="21822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By </a:t>
            </a:r>
            <a:r>
              <a:rPr lang="en-US" altLang="zh-CN" dirty="0" err="1">
                <a:solidFill>
                  <a:schemeClr val="bg1"/>
                </a:solidFill>
              </a:rPr>
              <a:t>K</a:t>
            </a:r>
            <a:r>
              <a:rPr lang="en-US" altLang="zh-CN" dirty="0" err="1" smtClean="0">
                <a:solidFill>
                  <a:schemeClr val="bg1"/>
                </a:solidFill>
              </a:rPr>
              <a:t>eren</a:t>
            </a:r>
            <a:r>
              <a:rPr lang="en-US" altLang="zh-CN" dirty="0" smtClean="0">
                <a:solidFill>
                  <a:schemeClr val="bg1"/>
                </a:solidFill>
              </a:rPr>
              <a:t> and William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696" y="4191000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(yes, it’s that long)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67816">
            <a:off x="6194670" y="4626434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#</a:t>
            </a:r>
            <a:r>
              <a:rPr lang="en-US" altLang="zh-CN" dirty="0" err="1" smtClean="0">
                <a:solidFill>
                  <a:schemeClr val="bg1"/>
                </a:solidFill>
              </a:rPr>
              <a:t>MichaelBay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600"/>
                            </p:stCondLst>
                            <p:childTnLst>
                              <p:par>
                                <p:cTn id="6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450"/>
                            </p:stCondLst>
                            <p:childTnLst>
                              <p:par>
                                <p:cTn id="7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33380" y="2071882"/>
            <a:ext cx="381820" cy="91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76200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400051" y="4687149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1" name="组合 170"/>
          <p:cNvGrpSpPr/>
          <p:nvPr/>
        </p:nvGrpSpPr>
        <p:grpSpPr>
          <a:xfrm rot="21281334">
            <a:off x="6531025" y="2092852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>
            <a:off x="847225" y="5311416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077073" y="2117505"/>
            <a:ext cx="238127" cy="45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-76200" y="3598897"/>
            <a:ext cx="685800" cy="1189607"/>
            <a:chOff x="-1219200" y="1172594"/>
            <a:chExt cx="685800" cy="1189607"/>
          </a:xfrm>
        </p:grpSpPr>
        <p:sp>
          <p:nvSpPr>
            <p:cNvPr id="145" name="椭圆 14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连接符 145"/>
            <p:cNvCxnSpPr>
              <a:stCxn id="14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>
              <a:stCxn id="14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>
              <a:stCxn id="14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533400" y="4648200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176"/>
          <p:cNvGrpSpPr/>
          <p:nvPr/>
        </p:nvGrpSpPr>
        <p:grpSpPr>
          <a:xfrm>
            <a:off x="6497646" y="2046641"/>
            <a:ext cx="521367" cy="100446"/>
            <a:chOff x="8991600" y="1313448"/>
            <a:chExt cx="521367" cy="100446"/>
          </a:xfrm>
        </p:grpSpPr>
        <p:cxnSp>
          <p:nvCxnSpPr>
            <p:cNvPr id="178" name="直接箭头连接符 177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燕尾形 178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椭圆 179"/>
          <p:cNvSpPr/>
          <p:nvPr/>
        </p:nvSpPr>
        <p:spPr>
          <a:xfrm>
            <a:off x="1000970" y="5247117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20625 -0.00486 C -0.2507 -0.00764 -0.31337 0.00671 -0.37604 0.02986 C -0.44653 0.05556 -0.50313 0.08496 -0.53959 0.11713 L -0.71511 0.2625 " pathEditMode="relative" rAng="4481109" ptsTypes="FffFF">
                                      <p:cBhvr>
                                        <p:cTn id="6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88" y="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077073" y="2029051"/>
            <a:ext cx="238127" cy="13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06803" y="3598897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609600" y="4601593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/>
          <p:cNvSpPr/>
          <p:nvPr/>
        </p:nvSpPr>
        <p:spPr>
          <a:xfrm>
            <a:off x="1085850" y="5214757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3888 0.01782 C -0.04757 0.02176 -0.05451 0.03078 -0.05816 0.0419 C -0.06232 0.05486 -0.0625 0.06713 -0.05868 0.07801 L -0.04236 0.1287 " pathEditMode="relative" rAng="6822816" ptsTypes="FffFF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5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 flipH="1">
            <a:off x="7315200" y="1905000"/>
            <a:ext cx="44568" cy="25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762000" y="4572000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 rot="2232212">
            <a:off x="6950074" y="1695253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5" name="椭圆 174"/>
          <p:cNvSpPr/>
          <p:nvPr/>
        </p:nvSpPr>
        <p:spPr>
          <a:xfrm>
            <a:off x="1240004" y="5226745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2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 flipH="1">
            <a:off x="7315200" y="1934528"/>
            <a:ext cx="133558" cy="228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914400" y="4548285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 rot="1144989">
            <a:off x="7088267" y="1826934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5" name="椭圆 174"/>
          <p:cNvSpPr/>
          <p:nvPr/>
        </p:nvSpPr>
        <p:spPr>
          <a:xfrm>
            <a:off x="1390650" y="520303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143749" y="2034064"/>
            <a:ext cx="171451" cy="129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066800" y="4548285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>
            <a:off x="6821993" y="1946311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6" name="椭圆 175"/>
          <p:cNvSpPr/>
          <p:nvPr/>
        </p:nvSpPr>
        <p:spPr>
          <a:xfrm>
            <a:off x="1570143" y="5177267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295400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82253"/>
              <a:ext cx="295847" cy="397041"/>
              <a:chOff x="6981143" y="2382253"/>
              <a:chExt cx="295847" cy="39704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82253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24590" y="2398295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7016427" y="1925053"/>
            <a:ext cx="133351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0" y="1905000"/>
            <a:ext cx="142876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3825793">
            <a:off x="6463045" y="1700642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1" idx="0"/>
            <a:endCxn id="121" idx="2"/>
          </p:cNvCxnSpPr>
          <p:nvPr/>
        </p:nvCxnSpPr>
        <p:spPr>
          <a:xfrm flipH="1">
            <a:off x="7267045" y="1916129"/>
            <a:ext cx="135891" cy="730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0260183">
            <a:off x="-2187698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2059873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 rot="4734937">
            <a:off x="6745880" y="2224419"/>
            <a:ext cx="521367" cy="100446"/>
            <a:chOff x="8991600" y="1313448"/>
            <a:chExt cx="521367" cy="100446"/>
          </a:xfrm>
        </p:grpSpPr>
        <p:cxnSp>
          <p:nvCxnSpPr>
            <p:cNvPr id="102" name="直接箭头连接符 10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燕尾形 10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-2380542" y="3941729"/>
            <a:ext cx="685800" cy="1189607"/>
            <a:chOff x="-1219200" y="1172594"/>
            <a:chExt cx="685800" cy="1189607"/>
          </a:xfrm>
        </p:grpSpPr>
        <p:sp>
          <p:nvSpPr>
            <p:cNvPr id="41" name="椭圆 40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stCxn id="41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1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41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0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>
            <a:stCxn id="173" idx="1"/>
          </p:cNvCxnSpPr>
          <p:nvPr/>
        </p:nvCxnSpPr>
        <p:spPr>
          <a:xfrm>
            <a:off x="7076034" y="2129224"/>
            <a:ext cx="239166" cy="33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219200" y="4601593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>
            <a:off x="6604890" y="2079001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5" name="椭圆 174"/>
          <p:cNvSpPr/>
          <p:nvPr/>
        </p:nvSpPr>
        <p:spPr>
          <a:xfrm>
            <a:off x="1722543" y="5238362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>
            <a:stCxn id="173" idx="1"/>
          </p:cNvCxnSpPr>
          <p:nvPr/>
        </p:nvCxnSpPr>
        <p:spPr>
          <a:xfrm>
            <a:off x="7076034" y="2129224"/>
            <a:ext cx="239166" cy="33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371600" y="4601593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73" idx="1"/>
          </p:cNvCxnSpPr>
          <p:nvPr/>
        </p:nvCxnSpPr>
        <p:spPr>
          <a:xfrm>
            <a:off x="6907647" y="1763774"/>
            <a:ext cx="168387" cy="365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>
            <a:off x="6604890" y="2079001"/>
            <a:ext cx="521367" cy="100446"/>
            <a:chOff x="8991600" y="1313448"/>
            <a:chExt cx="521367" cy="100446"/>
          </a:xfrm>
        </p:grpSpPr>
        <p:cxnSp>
          <p:nvCxnSpPr>
            <p:cNvPr id="172" name="直接箭头连接符 17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燕尾形 17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5" name="直接连接符 174"/>
          <p:cNvCxnSpPr>
            <a:endCxn id="121" idx="0"/>
          </p:cNvCxnSpPr>
          <p:nvPr/>
        </p:nvCxnSpPr>
        <p:spPr>
          <a:xfrm flipH="1">
            <a:off x="7043428" y="2111050"/>
            <a:ext cx="32606" cy="38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1833562" y="522795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-76200" y="5548493"/>
            <a:ext cx="685800" cy="1189607"/>
            <a:chOff x="-1219200" y="1172594"/>
            <a:chExt cx="685800" cy="1189607"/>
          </a:xfrm>
        </p:grpSpPr>
        <p:sp>
          <p:nvSpPr>
            <p:cNvPr id="199" name="椭圆 198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0" name="直接连接符 199"/>
            <p:cNvCxnSpPr>
              <a:stCxn id="199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stCxn id="199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199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524000" y="4601593"/>
            <a:ext cx="685800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  <a:endCxn id="173" idx="1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173" idx="0"/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>
            <a:off x="6582935" y="2106798"/>
            <a:ext cx="521367" cy="100446"/>
            <a:chOff x="8991600" y="1313448"/>
            <a:chExt cx="521367" cy="100446"/>
          </a:xfrm>
        </p:grpSpPr>
        <p:cxnSp>
          <p:nvCxnSpPr>
            <p:cNvPr id="183" name="直接箭头连接符 182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燕尾形 183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5" name="椭圆 184"/>
          <p:cNvSpPr/>
          <p:nvPr/>
        </p:nvSpPr>
        <p:spPr>
          <a:xfrm>
            <a:off x="1985962" y="5228343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-0.22865 0.05695 C -0.27761 0.06829 -0.34288 0.10417 -0.40625 0.15185 C -0.47691 0.20556 -0.53108 0.25834 -0.5632 0.30787 L -0.71823 0.53843 " pathEditMode="relative" rAng="3639165" ptsTypes="FffFF">
                                      <p:cBhvr>
                                        <p:cTn id="6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2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>
            <a:off x="1648259" y="4601593"/>
            <a:ext cx="713941" cy="1189607"/>
            <a:chOff x="-1219200" y="1172594"/>
            <a:chExt cx="68580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-76200" y="5548493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6" name="椭圆 175"/>
          <p:cNvSpPr/>
          <p:nvPr/>
        </p:nvSpPr>
        <p:spPr>
          <a:xfrm>
            <a:off x="2144051" y="5228343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5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03125 0.01366 C -0.03802 0.01644 -0.04393 0.02338 -0.04861 0.03287 C -0.05313 0.04375 -0.05469 0.05417 -0.0533 0.06343 L -0.04757 0.10648 " pathEditMode="relative" rAng="1841983" ptsTypes="FffFF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椭圆 175"/>
          <p:cNvSpPr/>
          <p:nvPr/>
        </p:nvSpPr>
        <p:spPr>
          <a:xfrm>
            <a:off x="1639916" y="514350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1822373" y="4590465"/>
            <a:ext cx="476250" cy="1189607"/>
            <a:chOff x="-1219200" y="1172594"/>
            <a:chExt cx="47625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221739" cy="175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  <a:endCxn id="155" idx="1"/>
            </p:cNvCxnSpPr>
            <p:nvPr/>
          </p:nvCxnSpPr>
          <p:spPr>
            <a:xfrm>
              <a:off x="-981075" y="1600200"/>
              <a:ext cx="132816" cy="284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556704" y="6225096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0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椭圆 175"/>
          <p:cNvSpPr/>
          <p:nvPr/>
        </p:nvSpPr>
        <p:spPr>
          <a:xfrm>
            <a:off x="1524000" y="514350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1828800" y="4590465"/>
            <a:ext cx="476250" cy="1189607"/>
            <a:chOff x="-1219200" y="1172594"/>
            <a:chExt cx="47625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221739" cy="175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  <a:endCxn id="155" idx="1"/>
            </p:cNvCxnSpPr>
            <p:nvPr/>
          </p:nvCxnSpPr>
          <p:spPr>
            <a:xfrm>
              <a:off x="-981075" y="1600200"/>
              <a:ext cx="132816" cy="284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556704" y="6225096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3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椭圆 175"/>
          <p:cNvSpPr/>
          <p:nvPr/>
        </p:nvSpPr>
        <p:spPr>
          <a:xfrm>
            <a:off x="1524000" y="514350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305359" y="409955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10260183">
            <a:off x="120950" y="414410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557452" y="4411598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48775" y="4406297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457759" y="6007076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120950" y="609370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8775" y="6355893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408040" y="4465967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1828800" y="4590465"/>
            <a:ext cx="476250" cy="1189607"/>
            <a:chOff x="-1219200" y="1172594"/>
            <a:chExt cx="476250" cy="1189607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221739" cy="175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  <a:endCxn id="155" idx="1"/>
            </p:cNvCxnSpPr>
            <p:nvPr/>
          </p:nvCxnSpPr>
          <p:spPr>
            <a:xfrm>
              <a:off x="-981075" y="1600200"/>
              <a:ext cx="132816" cy="284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556704" y="6225096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椭圆 175"/>
          <p:cNvSpPr/>
          <p:nvPr/>
        </p:nvSpPr>
        <p:spPr>
          <a:xfrm>
            <a:off x="1524000" y="5143500"/>
            <a:ext cx="364913" cy="34367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 rot="21229068">
            <a:off x="1054110" y="398117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 rot="9889251">
            <a:off x="-130299" y="402572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169210">
            <a:off x="-53121" y="4214198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椭圆 161"/>
          <p:cNvSpPr/>
          <p:nvPr/>
        </p:nvSpPr>
        <p:spPr>
          <a:xfrm>
            <a:off x="1425607" y="5194022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3" name="组合 152"/>
          <p:cNvGrpSpPr/>
          <p:nvPr/>
        </p:nvGrpSpPr>
        <p:grpSpPr>
          <a:xfrm rot="10260183">
            <a:off x="120951" y="52323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椭圆 162"/>
          <p:cNvSpPr/>
          <p:nvPr/>
        </p:nvSpPr>
        <p:spPr>
          <a:xfrm>
            <a:off x="1130310" y="5996501"/>
            <a:ext cx="381000" cy="366895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9" name="组合 188"/>
          <p:cNvGrpSpPr/>
          <p:nvPr/>
        </p:nvGrpSpPr>
        <p:grpSpPr>
          <a:xfrm rot="10260183">
            <a:off x="-206499" y="608312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78674" y="6345318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0800325">
            <a:off x="47654" y="441321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540142">
            <a:off x="175479" y="467540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564800" y="4047244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1865589" y="4522985"/>
            <a:ext cx="550330" cy="1153915"/>
            <a:chOff x="-1219200" y="1172594"/>
            <a:chExt cx="550330" cy="1153915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110870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221739" cy="175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  <a:endCxn id="155" idx="1"/>
            </p:cNvCxnSpPr>
            <p:nvPr/>
          </p:nvCxnSpPr>
          <p:spPr>
            <a:xfrm>
              <a:off x="-981075" y="1600200"/>
              <a:ext cx="132816" cy="284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869022" y="1994227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883256" y="2004049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556704" y="6225096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8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889251">
            <a:off x="-280784" y="388817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169210">
            <a:off x="-53121" y="4214198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260183">
            <a:off x="98301" y="537840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0800000">
            <a:off x="-163615" y="614040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221778" y="6281187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279970">
            <a:off x="-76179" y="426728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540142">
            <a:off x="175479" y="467540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564800" y="4047244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2116670" y="4522985"/>
            <a:ext cx="550330" cy="1153915"/>
            <a:chOff x="-1219200" y="1172594"/>
            <a:chExt cx="550330" cy="1153915"/>
          </a:xfrm>
        </p:grpSpPr>
        <p:sp>
          <p:nvSpPr>
            <p:cNvPr id="165" name="椭圆 16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81075" y="1600200"/>
              <a:ext cx="110870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81075" y="1600200"/>
              <a:ext cx="221739" cy="175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81075" y="1600200"/>
              <a:ext cx="216828" cy="338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869022" y="1994227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883256" y="2004049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556704" y="6225096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889251">
            <a:off x="-332352" y="380658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169210">
            <a:off x="-163800" y="423940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260183">
            <a:off x="98301" y="537840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48776" y="5494549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0800000">
            <a:off x="-256768" y="617477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221778" y="6281187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279970">
            <a:off x="9932" y="419559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540142">
            <a:off x="248776" y="4651287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746004" y="39660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2145362" y="4419600"/>
            <a:ext cx="674038" cy="1126317"/>
            <a:chOff x="-1219200" y="1172594"/>
            <a:chExt cx="674038" cy="1126317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47418" y="1597534"/>
              <a:ext cx="204467" cy="124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47418" y="1597534"/>
              <a:ext cx="204467" cy="240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764247" y="1976451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35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5400000">
            <a:off x="6567126" y="1490021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1" idx="0"/>
            <a:endCxn id="121" idx="2"/>
          </p:cNvCxnSpPr>
          <p:nvPr/>
        </p:nvCxnSpPr>
        <p:spPr>
          <a:xfrm flipH="1">
            <a:off x="7127202" y="1900848"/>
            <a:ext cx="445000" cy="59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 rot="3904322">
            <a:off x="6611438" y="2054752"/>
            <a:ext cx="521367" cy="100446"/>
            <a:chOff x="8991600" y="1313448"/>
            <a:chExt cx="521367" cy="100446"/>
          </a:xfrm>
        </p:grpSpPr>
        <p:cxnSp>
          <p:nvCxnSpPr>
            <p:cNvPr id="102" name="直接箭头连接符 10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燕尾形 10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5" name="椭圆 10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10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9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889251">
            <a:off x="-546284" y="377126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169210">
            <a:off x="-246305" y="4239400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260183">
            <a:off x="255499" y="544801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64783" y="5560917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0800000">
            <a:off x="-102148" y="619696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234110" y="6326606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279970">
            <a:off x="224809" y="4120550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540142">
            <a:off x="409742" y="4531700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821643" y="4090124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flipH="1">
            <a:off x="2373962" y="4343400"/>
            <a:ext cx="674038" cy="1126317"/>
            <a:chOff x="-1219200" y="1172594"/>
            <a:chExt cx="674038" cy="1126317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47418" y="1597534"/>
              <a:ext cx="204467" cy="124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>
              <a:off x="-947418" y="1597534"/>
              <a:ext cx="204467" cy="240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764247" y="1976451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889251">
            <a:off x="-642960" y="376232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994243">
            <a:off x="-246305" y="4239400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260183">
            <a:off x="343114" y="5543100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0800000">
            <a:off x="-41597" y="627993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20993">
            <a:off x="-316650" y="6251621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279970">
            <a:off x="397863" y="408395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401272">
            <a:off x="485980" y="4519801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821643" y="4090124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490114" flipH="1">
            <a:off x="2526362" y="4267200"/>
            <a:ext cx="674038" cy="1126317"/>
            <a:chOff x="-1219200" y="1172594"/>
            <a:chExt cx="674038" cy="1126317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>
              <a:off x="-947418" y="1597534"/>
              <a:ext cx="204467" cy="124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490114">
              <a:off x="-966884" y="1604002"/>
              <a:ext cx="110035" cy="266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764247" y="1976451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3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889251">
            <a:off x="-714392" y="374002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479928">
            <a:off x="-343777" y="42635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51526" y="5561229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-41597" y="627993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-387749" y="6239720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279970">
            <a:off x="661968" y="408395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2173614">
            <a:off x="669616" y="4468872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317990" flipH="1">
            <a:off x="2709824" y="4298287"/>
            <a:ext cx="674038" cy="1126317"/>
            <a:chOff x="-1219200" y="1172594"/>
            <a:chExt cx="674038" cy="1126317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317990" flipV="1">
              <a:off x="-955945" y="1641469"/>
              <a:ext cx="236163" cy="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317990" flipH="1">
              <a:off x="-1106202" y="1566718"/>
              <a:ext cx="110192" cy="2811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764247" y="1976451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433301">
            <a:off x="-786882" y="370657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16202" y="42635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436551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647581">
            <a:off x="774072" y="404775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2394992">
            <a:off x="814901" y="4462203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554675" flipH="1">
            <a:off x="2949035" y="4279383"/>
            <a:ext cx="688680" cy="1126317"/>
            <a:chOff x="-1233842" y="1172594"/>
            <a:chExt cx="688680" cy="1126317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554675" flipV="1">
              <a:off x="-942757" y="1577274"/>
              <a:ext cx="238278" cy="76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233842" y="1531643"/>
              <a:ext cx="251733" cy="216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-764247" y="1976451"/>
              <a:ext cx="119009" cy="32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9004640">
            <a:off x="-939245" y="369604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16202" y="42635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436551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314710">
            <a:off x="888130" y="403553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3013246">
            <a:off x="934373" y="4462202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554675" flipH="1">
            <a:off x="3136757" y="4300013"/>
            <a:ext cx="780043" cy="1113036"/>
            <a:chOff x="-1325205" y="1172594"/>
            <a:chExt cx="780043" cy="1113036"/>
          </a:xfrm>
        </p:grpSpPr>
        <p:sp>
          <p:nvSpPr>
            <p:cNvPr id="165" name="椭圆 164"/>
            <p:cNvSpPr/>
            <p:nvPr/>
          </p:nvSpPr>
          <p:spPr>
            <a:xfrm rot="21056571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>
              <a:off x="-947418" y="1597534"/>
              <a:ext cx="204467" cy="396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554675" flipV="1">
              <a:off x="-915522" y="1458888"/>
              <a:ext cx="238278" cy="20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25205" y="1510623"/>
              <a:ext cx="367121" cy="133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634293">
            <a:off x="-1032396" y="367361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16202" y="42635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436551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632083">
            <a:off x="992834" y="39957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3219429">
            <a:off x="1018916" y="4418494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554675" flipH="1">
            <a:off x="3358544" y="4338702"/>
            <a:ext cx="796629" cy="1113036"/>
            <a:chOff x="-1341791" y="1172594"/>
            <a:chExt cx="796629" cy="111303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554675" flipV="1">
              <a:off x="-852727" y="1358115"/>
              <a:ext cx="205234" cy="287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7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634293">
            <a:off x="-1032396" y="367361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16202" y="42635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436551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632083">
            <a:off x="992834" y="39957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3219429">
            <a:off x="1018916" y="4418494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950492" flipH="1">
            <a:off x="3572226" y="4407654"/>
            <a:ext cx="796629" cy="1113036"/>
            <a:chOff x="-1341791" y="1172594"/>
            <a:chExt cx="796629" cy="111303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950492" flipV="1">
              <a:off x="-821289" y="1298414"/>
              <a:ext cx="85425" cy="3372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7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16689" y="6301297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175565" y="368979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1981627">
            <a:off x="1127858" y="398167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3789770">
            <a:off x="1145813" y="4418494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950492" flipH="1">
            <a:off x="3707931" y="4417361"/>
            <a:ext cx="796629" cy="1175682"/>
            <a:chOff x="-1341791" y="1109948"/>
            <a:chExt cx="796629" cy="117568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950492" flipH="1" flipV="1">
              <a:off x="-858289" y="1109948"/>
              <a:ext cx="91948" cy="490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7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175565" y="368979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2337372">
            <a:off x="1289239" y="394784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4271500">
            <a:off x="1252002" y="4407307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950492" flipH="1">
            <a:off x="3831042" y="4478543"/>
            <a:ext cx="796629" cy="1191977"/>
            <a:chOff x="-1341791" y="1093653"/>
            <a:chExt cx="796629" cy="1191977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950492" flipH="1" flipV="1">
              <a:off x="-945487" y="1093653"/>
              <a:ext cx="183897" cy="480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8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236437" y="3702319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2601998">
            <a:off x="1461439" y="389013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4834714">
            <a:off x="1356229" y="4383505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1950492" flipH="1">
            <a:off x="4040240" y="4591253"/>
            <a:ext cx="796629" cy="1152364"/>
            <a:chOff x="-1341791" y="1133266"/>
            <a:chExt cx="796629" cy="1152364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1950492" flipH="1" flipV="1">
              <a:off x="-1170654" y="1133266"/>
              <a:ext cx="397514" cy="37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8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爆炸形 2 31"/>
          <p:cNvSpPr/>
          <p:nvPr/>
        </p:nvSpPr>
        <p:spPr>
          <a:xfrm>
            <a:off x="-102148" y="4758295"/>
            <a:ext cx="1686019" cy="1189443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9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7027539" y="1925053"/>
            <a:ext cx="122239" cy="33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34051" cy="35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6985095">
            <a:off x="6598957" y="1451990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1" idx="0"/>
            <a:endCxn id="121" idx="2"/>
          </p:cNvCxnSpPr>
          <p:nvPr/>
        </p:nvCxnSpPr>
        <p:spPr>
          <a:xfrm flipH="1">
            <a:off x="6912149" y="2068189"/>
            <a:ext cx="663482" cy="335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 rot="2232212">
            <a:off x="6745453" y="2159576"/>
            <a:ext cx="521367" cy="100446"/>
            <a:chOff x="8991600" y="1313448"/>
            <a:chExt cx="521367" cy="100446"/>
          </a:xfrm>
        </p:grpSpPr>
        <p:cxnSp>
          <p:nvCxnSpPr>
            <p:cNvPr id="102" name="直接箭头连接符 10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燕尾形 10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5" name="椭圆 10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10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4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332928" y="3772759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2932269">
            <a:off x="1605618" y="386773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5400000">
            <a:off x="1443369" y="4311982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051577" flipH="1">
            <a:off x="4261595" y="4651550"/>
            <a:ext cx="796629" cy="1113036"/>
            <a:chOff x="-1341791" y="1172594"/>
            <a:chExt cx="796629" cy="111303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051577" flipH="1" flipV="1">
              <a:off x="-1298869" y="1283321"/>
              <a:ext cx="486835" cy="181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8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36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416983" y="384597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3259683">
            <a:off x="1725907" y="390018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6125455">
            <a:off x="1509348" y="4311982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315647" flipH="1">
            <a:off x="4444965" y="4705486"/>
            <a:ext cx="804882" cy="1113036"/>
            <a:chOff x="-1350044" y="1172594"/>
            <a:chExt cx="804882" cy="111303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315647" flipH="1">
              <a:off x="-1350044" y="1430541"/>
              <a:ext cx="49935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8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-745314" y="1976451"/>
              <a:ext cx="200152" cy="216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554675">
              <a:off x="-835376" y="1995586"/>
              <a:ext cx="154305" cy="290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7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499042" y="389547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3259683">
            <a:off x="1875272" y="3979161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7202289">
            <a:off x="1588208" y="4368674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4591449" y="4769951"/>
            <a:ext cx="911024" cy="1105096"/>
            <a:chOff x="-1390788" y="1172594"/>
            <a:chExt cx="91102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390788" y="1395861"/>
              <a:ext cx="488888" cy="181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1554675" flipH="1">
              <a:off x="-1341791" y="1485858"/>
              <a:ext cx="400165" cy="258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600139" y="3943840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3122225">
            <a:off x="1960150" y="4012580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7810769">
            <a:off x="1679038" y="4400336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4776944" y="477364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3823563">
            <a:off x="2058619" y="4081909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8493110">
            <a:off x="1815376" y="4483593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4997564" y="482485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1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8858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862569" y="41052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4301134">
            <a:off x="2157589" y="4081909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9169020">
            <a:off x="1888845" y="4545557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205732" y="482485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0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63823" y="4060451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4321833">
            <a:off x="2246933" y="416142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9055751">
            <a:off x="1977893" y="4635993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226164" y="4826994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0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4723867">
            <a:off x="2252917" y="416142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9793760">
            <a:off x="2003615" y="4635993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378564" y="4826994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4942967">
            <a:off x="2405317" y="416142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0267414">
            <a:off x="2232215" y="4635993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530964" y="490105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5355585">
            <a:off x="2535022" y="416142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0485480">
            <a:off x="2267180" y="461119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759564" y="497725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7027539" y="1925053"/>
            <a:ext cx="122239" cy="33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2961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9651645">
            <a:off x="6588184" y="1497365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1" idx="0"/>
            <a:endCxn id="121" idx="2"/>
          </p:cNvCxnSpPr>
          <p:nvPr/>
        </p:nvCxnSpPr>
        <p:spPr>
          <a:xfrm flipH="1" flipV="1">
            <a:off x="6621023" y="2138113"/>
            <a:ext cx="708490" cy="225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 rot="1033720">
            <a:off x="6745453" y="2159576"/>
            <a:ext cx="521367" cy="100446"/>
            <a:chOff x="8991600" y="1313448"/>
            <a:chExt cx="521367" cy="100446"/>
          </a:xfrm>
        </p:grpSpPr>
        <p:cxnSp>
          <p:nvCxnSpPr>
            <p:cNvPr id="102" name="直接箭头连接符 10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燕尾形 10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5" name="椭圆 10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10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82"/>
          <p:cNvCxnSpPr/>
          <p:nvPr/>
        </p:nvCxnSpPr>
        <p:spPr>
          <a:xfrm flipH="1">
            <a:off x="7088658" y="2154989"/>
            <a:ext cx="362463" cy="44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5876573">
            <a:off x="2625969" y="418773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1300071">
            <a:off x="2369901" y="4678421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5988164" y="5053459"/>
            <a:ext cx="921904" cy="1105096"/>
            <a:chOff x="-1401668" y="1172594"/>
            <a:chExt cx="921904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4"/>
            </p:cNvCxnSpPr>
            <p:nvPr/>
          </p:nvCxnSpPr>
          <p:spPr>
            <a:xfrm rot="2569687" flipH="1">
              <a:off x="-1401668" y="1391595"/>
              <a:ext cx="488888" cy="213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5" idx="4"/>
            </p:cNvCxnSpPr>
            <p:nvPr/>
          </p:nvCxnSpPr>
          <p:spPr>
            <a:xfrm rot="2569687" flipH="1">
              <a:off x="-1348880" y="1412297"/>
              <a:ext cx="382849" cy="329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6911620">
            <a:off x="2756161" y="418773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1928862">
            <a:off x="2442977" y="4728685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164887" y="4991438"/>
            <a:ext cx="739436" cy="1105096"/>
            <a:chOff x="-1219200" y="1172594"/>
            <a:chExt cx="739436" cy="1105096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 flipV="1">
              <a:off x="-773596" y="2048565"/>
              <a:ext cx="293832" cy="32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82389" y="2000197"/>
              <a:ext cx="178690" cy="277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33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7751292">
            <a:off x="2963138" y="418773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2795734">
            <a:off x="2486612" y="4764338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208941" y="5008714"/>
            <a:ext cx="672554" cy="1146028"/>
            <a:chOff x="-1219200" y="1172594"/>
            <a:chExt cx="672554" cy="1146028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43085" y="2054365"/>
              <a:ext cx="296439" cy="171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8442" y="1958861"/>
              <a:ext cx="89346" cy="359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1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8370174">
            <a:off x="3075124" y="4187738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3475116">
            <a:off x="2575366" y="4764338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8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9193007">
            <a:off x="3170056" y="4253965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3475116">
            <a:off x="2803966" y="4764338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8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9847999">
            <a:off x="3247048" y="4373204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3859883">
            <a:off x="2839712" y="4774582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0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20517008">
            <a:off x="3314387" y="448125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3448833">
            <a:off x="2790890" y="4787045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7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21107885">
            <a:off x="3314387" y="4559320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2669735">
            <a:off x="2696821" y="4775080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4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1938880">
            <a:off x="2506409" y="4775080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13167" y="5049589"/>
            <a:ext cx="557222" cy="1133471"/>
            <a:chOff x="-1219200" y="1172594"/>
            <a:chExt cx="557222" cy="1133471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1554675">
              <a:off x="-986192" y="1642249"/>
              <a:ext cx="324214" cy="296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866512" y="1999368"/>
              <a:ext cx="179633" cy="286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893517" y="1935169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1710169" y="4029014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994601" y="4249313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475934" y="4275761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1184733">
            <a:off x="2432738" y="4775080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081309" y="4101148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62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72330" cy="294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429178">
            <a:off x="6779854" y="1710118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直接连接符 122"/>
          <p:cNvCxnSpPr>
            <a:stCxn id="121" idx="0"/>
            <a:endCxn id="121" idx="2"/>
          </p:cNvCxnSpPr>
          <p:nvPr/>
        </p:nvCxnSpPr>
        <p:spPr>
          <a:xfrm flipH="1" flipV="1">
            <a:off x="6929368" y="1784842"/>
            <a:ext cx="121558" cy="73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6537629" y="2149023"/>
            <a:ext cx="521367" cy="100446"/>
            <a:chOff x="8991600" y="1313448"/>
            <a:chExt cx="521367" cy="100446"/>
          </a:xfrm>
        </p:grpSpPr>
        <p:cxnSp>
          <p:nvCxnSpPr>
            <p:cNvPr id="102" name="直接箭头连接符 101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燕尾形 102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5" name="椭圆 104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5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105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82"/>
          <p:cNvCxnSpPr/>
          <p:nvPr/>
        </p:nvCxnSpPr>
        <p:spPr>
          <a:xfrm flipH="1" flipV="1">
            <a:off x="6980479" y="2187332"/>
            <a:ext cx="263283" cy="11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 rot="8140631">
            <a:off x="-3389217" y="1362016"/>
            <a:ext cx="1817914" cy="425666"/>
            <a:chOff x="10886" y="3952857"/>
            <a:chExt cx="1817914" cy="425666"/>
          </a:xfrm>
          <a:solidFill>
            <a:schemeClr val="bg1">
              <a:lumMod val="75000"/>
            </a:schemeClr>
          </a:solidFill>
        </p:grpSpPr>
        <p:sp>
          <p:nvSpPr>
            <p:cNvPr id="134" name="流程图: 延期 13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-1385256" y="861687"/>
            <a:ext cx="716403" cy="1189607"/>
            <a:chOff x="-106803" y="3598897"/>
            <a:chExt cx="716403" cy="118960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76200" y="3598897"/>
              <a:ext cx="685800" cy="1189607"/>
              <a:chOff x="-1219200" y="1172594"/>
              <a:chExt cx="685800" cy="118960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>
                <a:stCxn id="145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45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组合 176"/>
            <p:cNvGrpSpPr/>
            <p:nvPr/>
          </p:nvGrpSpPr>
          <p:grpSpPr>
            <a:xfrm rot="19150113">
              <a:off x="-106803" y="3779932"/>
              <a:ext cx="521367" cy="100446"/>
              <a:chOff x="8991600" y="1313448"/>
              <a:chExt cx="521367" cy="100446"/>
            </a:xfrm>
          </p:grpSpPr>
          <p:cxnSp>
            <p:nvCxnSpPr>
              <p:cNvPr id="178" name="直接箭头连接符 177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燕尾形 178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 rot="20209814">
            <a:off x="-1488342" y="611603"/>
            <a:ext cx="455285" cy="453189"/>
            <a:chOff x="304800" y="4774532"/>
            <a:chExt cx="533400" cy="453189"/>
          </a:xfrm>
        </p:grpSpPr>
        <p:sp>
          <p:nvSpPr>
            <p:cNvPr id="137" name="椭圆 13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1"/>
              <a:endCxn id="13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37" idx="0"/>
              <a:endCxn id="13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37" idx="7"/>
              <a:endCxn id="13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37" idx="2"/>
              <a:endCxn id="13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 rot="21196543">
            <a:off x="-509590" y="6323849"/>
            <a:ext cx="455285" cy="453189"/>
            <a:chOff x="304800" y="4774532"/>
            <a:chExt cx="533400" cy="453189"/>
          </a:xfrm>
        </p:grpSpPr>
        <p:sp>
          <p:nvSpPr>
            <p:cNvPr id="193" name="椭圆 192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0"/>
              <a:endCxn id="193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3" idx="7"/>
              <a:endCxn id="193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193" idx="2"/>
              <a:endCxn id="193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1184733">
            <a:off x="2434021" y="4771525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>
            <a:off x="-1748749" y="1336499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 rot="16200000">
            <a:off x="-676674" y="6325110"/>
            <a:ext cx="685800" cy="1189607"/>
            <a:chOff x="-76200" y="5548493"/>
            <a:chExt cx="685800" cy="1189607"/>
          </a:xfrm>
        </p:grpSpPr>
        <p:grpSp>
          <p:nvGrpSpPr>
            <p:cNvPr id="198" name="组合 197"/>
            <p:cNvGrpSpPr/>
            <p:nvPr/>
          </p:nvGrpSpPr>
          <p:grpSpPr>
            <a:xfrm>
              <a:off x="-76200" y="5548493"/>
              <a:ext cx="685800" cy="1189607"/>
              <a:chOff x="-1219200" y="1172594"/>
              <a:chExt cx="685800" cy="1189607"/>
            </a:xfrm>
          </p:grpSpPr>
          <p:sp>
            <p:nvSpPr>
              <p:cNvPr id="199" name="椭圆 198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0" name="直接连接符 199"/>
              <p:cNvCxnSpPr>
                <a:stCxn id="199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>
                <a:stCxn id="199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>
                <a:stCxn id="199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9481528">
              <a:off x="-45244" y="5747325"/>
              <a:ext cx="521367" cy="100446"/>
              <a:chOff x="8991600" y="1313448"/>
              <a:chExt cx="521367" cy="100446"/>
            </a:xfrm>
          </p:grpSpPr>
          <p:cxnSp>
            <p:nvCxnSpPr>
              <p:cNvPr id="172" name="直接箭头连接符 171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燕尾形 172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-1718038" y="3601944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-819673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-2651215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3456123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-1669935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-1306037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38"/>
          <p:cNvGrpSpPr/>
          <p:nvPr/>
        </p:nvGrpSpPr>
        <p:grpSpPr>
          <a:xfrm>
            <a:off x="-3705192" y="4439543"/>
            <a:ext cx="2921115" cy="429249"/>
            <a:chOff x="788060" y="4349537"/>
            <a:chExt cx="2941886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4222" y="4480187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 rot="11184733">
            <a:off x="-3274680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柱形 119"/>
          <p:cNvSpPr/>
          <p:nvPr/>
        </p:nvSpPr>
        <p:spPr>
          <a:xfrm rot="14570715">
            <a:off x="-1025945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-2288536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-1593574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lowchart: Connector 40"/>
          <p:cNvSpPr/>
          <p:nvPr/>
        </p:nvSpPr>
        <p:spPr>
          <a:xfrm>
            <a:off x="-3608496" y="4079787"/>
            <a:ext cx="727398" cy="6489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-2359943" y="4073368"/>
            <a:ext cx="1195148" cy="1476068"/>
            <a:chOff x="-3456123" y="2047663"/>
            <a:chExt cx="1195148" cy="1476068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8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7335E-6 L 0.375 2.37335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7335E-6 L 0.375 2.37335E-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2748E-6 L 0.375 -4.42748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1999E-6 L 0.375 -3.21999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459E-6 L 0.375 4.18459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5815E-7 L 0.37222 0.0002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2831E-6 L 0.375 -1.22831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2498E-6 L 0.37223 0.00024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2124E-6 L 0.375 -3.42124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2831E-6 L 0.375 -1.2283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85E-6 L 0.375 2.77585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37335E-6 L 0.375 2.37335E-6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771E-6 L 0.37153 0.00231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0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198733">
            <a:off x="-251897" y="3969928"/>
            <a:ext cx="2921115" cy="789005"/>
            <a:chOff x="-251897" y="4079787"/>
            <a:chExt cx="2921115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1115" cy="429249"/>
              <a:chOff x="788060" y="4349537"/>
              <a:chExt cx="2941886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4222" y="4480187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0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54116">
            <a:off x="-216719" y="3863502"/>
            <a:ext cx="2921115" cy="789005"/>
            <a:chOff x="-251897" y="4079787"/>
            <a:chExt cx="2921115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1115" cy="429249"/>
              <a:chOff x="788060" y="4349537"/>
              <a:chExt cx="2941886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4222" y="4480187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1117497">
            <a:off x="-102897" y="3641994"/>
            <a:ext cx="2921115" cy="789005"/>
            <a:chOff x="-251897" y="4079787"/>
            <a:chExt cx="2921115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1115" cy="429249"/>
              <a:chOff x="788060" y="4349537"/>
              <a:chExt cx="2941886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4222" y="4480187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1341403">
            <a:off x="-102897" y="3573902"/>
            <a:ext cx="2921115" cy="789005"/>
            <a:chOff x="-251897" y="4079787"/>
            <a:chExt cx="2921115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1115" cy="429249"/>
              <a:chOff x="788060" y="4349537"/>
              <a:chExt cx="2941886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4222" y="4480187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2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1568388">
            <a:off x="-56032" y="3500134"/>
            <a:ext cx="2927540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1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1793300">
            <a:off x="-33842" y="3420144"/>
            <a:ext cx="2927540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2043091">
            <a:off x="820" y="3411422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6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2221375">
            <a:off x="53635" y="338327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4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13615" y="6317292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2441959">
            <a:off x="78420" y="3325437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直接连接符 100"/>
          <p:cNvCxnSpPr/>
          <p:nvPr/>
        </p:nvCxnSpPr>
        <p:spPr>
          <a:xfrm flipV="1">
            <a:off x="7080650" y="2163128"/>
            <a:ext cx="234550" cy="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</p:cNvCxnSpPr>
          <p:nvPr/>
        </p:nvCxnSpPr>
        <p:spPr>
          <a:xfrm>
            <a:off x="6907647" y="1763774"/>
            <a:ext cx="173003" cy="413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endCxn id="121" idx="0"/>
          </p:cNvCxnSpPr>
          <p:nvPr/>
        </p:nvCxnSpPr>
        <p:spPr>
          <a:xfrm flipH="1">
            <a:off x="7043428" y="2177529"/>
            <a:ext cx="37222" cy="317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604890" y="2143075"/>
            <a:ext cx="521367" cy="100446"/>
            <a:chOff x="8991600" y="1313448"/>
            <a:chExt cx="521367" cy="100446"/>
          </a:xfrm>
        </p:grpSpPr>
        <p:cxnSp>
          <p:nvCxnSpPr>
            <p:cNvPr id="45" name="直接箭头连接符 44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燕尾形 47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4" name="椭圆 103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5" name="直接连接符 104"/>
            <p:cNvCxnSpPr>
              <a:stCxn id="104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>
              <a:stCxn id="104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4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6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013540">
            <a:off x="210939" y="318072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6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204920">
            <a:off x="245049" y="3137248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442106">
            <a:off x="277570" y="308924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586264">
            <a:off x="312551" y="3024815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9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761102">
            <a:off x="348722" y="301419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3956293">
            <a:off x="420526" y="301419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7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4112709">
            <a:off x="515477" y="301419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4320513">
            <a:off x="624885" y="2984693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4504153">
            <a:off x="649586" y="2948989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4711948">
            <a:off x="705108" y="2937341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直接连接符 100"/>
          <p:cNvCxnSpPr/>
          <p:nvPr/>
        </p:nvCxnSpPr>
        <p:spPr>
          <a:xfrm flipV="1">
            <a:off x="7080650" y="2163128"/>
            <a:ext cx="234550" cy="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604890" y="2143075"/>
            <a:ext cx="521367" cy="100446"/>
            <a:chOff x="8991600" y="1313448"/>
            <a:chExt cx="521367" cy="100446"/>
          </a:xfrm>
        </p:grpSpPr>
        <p:cxnSp>
          <p:nvCxnSpPr>
            <p:cNvPr id="45" name="直接箭头连接符 44"/>
            <p:cNvCxnSpPr/>
            <p:nvPr/>
          </p:nvCxnSpPr>
          <p:spPr>
            <a:xfrm flipH="1">
              <a:off x="8991600" y="135901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燕尾形 47"/>
            <p:cNvSpPr/>
            <p:nvPr/>
          </p:nvSpPr>
          <p:spPr>
            <a:xfrm flipH="1">
              <a:off x="9378614" y="1313448"/>
              <a:ext cx="134353" cy="100446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-98849" y="3941729"/>
            <a:ext cx="685800" cy="1189607"/>
            <a:chOff x="-1219200" y="1172594"/>
            <a:chExt cx="685800" cy="1189607"/>
          </a:xfrm>
        </p:grpSpPr>
        <p:sp>
          <p:nvSpPr>
            <p:cNvPr id="104" name="椭圆 103"/>
            <p:cNvSpPr/>
            <p:nvPr/>
          </p:nvSpPr>
          <p:spPr>
            <a:xfrm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5" name="直接连接符 104"/>
            <p:cNvCxnSpPr>
              <a:stCxn id="104" idx="4"/>
            </p:cNvCxnSpPr>
            <p:nvPr/>
          </p:nvCxnSpPr>
          <p:spPr>
            <a:xfrm>
              <a:off x="-981075" y="1600200"/>
              <a:ext cx="28575" cy="42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>
              <a:stCxn id="104" idx="4"/>
            </p:cNvCxnSpPr>
            <p:nvPr/>
          </p:nvCxnSpPr>
          <p:spPr>
            <a:xfrm>
              <a:off x="-981075" y="1600200"/>
              <a:ext cx="447675" cy="214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104" idx="4"/>
            </p:cNvCxnSpPr>
            <p:nvPr/>
          </p:nvCxnSpPr>
          <p:spPr>
            <a:xfrm>
              <a:off x="-981075" y="1600200"/>
              <a:ext cx="238125" cy="324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-952500" y="2017926"/>
              <a:ext cx="104775" cy="333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-1015322" y="1979827"/>
              <a:ext cx="62822" cy="38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87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-0.22118 -0.00162 C -0.26858 -0.00301 -0.33386 0.01574 -0.39879 0.04606 C -0.47118 0.08078 -0.52795 0.11875 -0.56337 0.15949 L -0.73524 0.34537 " pathEditMode="relative" rAng="4236627" ptsTypes="FffFF">
                                      <p:cBhvr>
                                        <p:cTn id="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5144949">
            <a:off x="869712" y="2897350"/>
            <a:ext cx="2896384" cy="789005"/>
            <a:chOff x="-251897" y="4079787"/>
            <a:chExt cx="2927540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7540" cy="429249"/>
              <a:chOff x="788060" y="4349537"/>
              <a:chExt cx="2948357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60693" y="4477083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5245747">
            <a:off x="916415" y="2896783"/>
            <a:ext cx="2895249" cy="789005"/>
            <a:chOff x="-251897" y="4079787"/>
            <a:chExt cx="2926393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6393" cy="429249"/>
              <a:chOff x="788060" y="4349537"/>
              <a:chExt cx="2947202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9538" y="4501946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9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rot="5400000">
            <a:off x="1053472" y="2881922"/>
            <a:ext cx="2895249" cy="789005"/>
            <a:chOff x="-251897" y="4079787"/>
            <a:chExt cx="2926393" cy="789005"/>
          </a:xfrm>
        </p:grpSpPr>
        <p:grpSp>
          <p:nvGrpSpPr>
            <p:cNvPr id="39" name="Group 38"/>
            <p:cNvGrpSpPr/>
            <p:nvPr/>
          </p:nvGrpSpPr>
          <p:grpSpPr>
            <a:xfrm>
              <a:off x="-251897" y="4439543"/>
              <a:ext cx="2926393" cy="429249"/>
              <a:chOff x="788060" y="4349537"/>
              <a:chExt cx="2947202" cy="422515"/>
            </a:xfrm>
          </p:grpSpPr>
          <p:sp>
            <p:nvSpPr>
              <p:cNvPr id="127" name="流程图: 延期 126"/>
              <p:cNvSpPr/>
              <p:nvPr/>
            </p:nvSpPr>
            <p:spPr>
              <a:xfrm rot="85238">
                <a:off x="1559538" y="4501946"/>
                <a:ext cx="2175724" cy="209047"/>
              </a:xfrm>
              <a:prstGeom prst="flowChartDelay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 rot="16351310">
                <a:off x="1006950" y="4130647"/>
                <a:ext cx="422515" cy="860295"/>
                <a:chOff x="761076" y="408916"/>
                <a:chExt cx="364604" cy="879855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28" name="新月形 127"/>
                <p:cNvSpPr/>
                <p:nvPr/>
              </p:nvSpPr>
              <p:spPr>
                <a:xfrm>
                  <a:off x="761076" y="408916"/>
                  <a:ext cx="223148" cy="869004"/>
                </a:xfrm>
                <a:prstGeom prst="moon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873629" y="419767"/>
                  <a:ext cx="252051" cy="869004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-155201" y="4079787"/>
              <a:ext cx="727398" cy="64898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1" name="Flowchart: Connector 40"/>
          <p:cNvSpPr/>
          <p:nvPr/>
        </p:nvSpPr>
        <p:spPr>
          <a:xfrm rot="5400000">
            <a:off x="2211281" y="1959805"/>
            <a:ext cx="719657" cy="6489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Explosion 1 9"/>
          <p:cNvSpPr/>
          <p:nvPr/>
        </p:nvSpPr>
        <p:spPr>
          <a:xfrm>
            <a:off x="6471131" y="1489561"/>
            <a:ext cx="1087211" cy="1804333"/>
          </a:xfrm>
          <a:prstGeom prst="irregularSeal1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71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4" presetClass="path" presetSubtype="0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6.91649E-7 L 0.13003 -0.04002 C 0.15746 -0.04904 0.19826 -0.0539 0.24062 -0.0539 C 0.28923 -0.0539 0.32795 -0.04904 0.35538 -0.04002 L 0.48559 -6.91649E-7 " pathEditMode="relative" rAng="0" ptsTypes="FffFF" p14:bounceEnd="44000">
                                          <p:cBhvr>
                                            <p:cTn id="6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71" y="-27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4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6.91649E-7 L 0.13003 -0.04002 C 0.15746 -0.04904 0.19826 -0.0539 0.24062 -0.0539 C 0.28923 -0.0539 0.32795 -0.04904 0.35538 -0.04002 L 0.48559 -6.91649E-7 " pathEditMode="relative" rAng="0" ptsTypes="FffFF">
                                          <p:cBhvr>
                                            <p:cTn id="6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71" y="-270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0" grpId="0" animBg="1"/>
        </p:bldLst>
      </p:timing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93969" y="-22859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13875" y="3327976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94858" y="1172594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83078" y="3204894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444111" y="271803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542313" y="2823932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573099" y="2029051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97394" y="2084373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11728" y="105978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439965" y="810220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942156" y="3189215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564028" y="28887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708676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086" y="1242163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7024063" y="144593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973062" y="2143075"/>
            <a:ext cx="342138" cy="2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爆炸形 2 24"/>
          <p:cNvSpPr/>
          <p:nvPr/>
        </p:nvSpPr>
        <p:spPr>
          <a:xfrm>
            <a:off x="6255032" y="4709297"/>
            <a:ext cx="1356696" cy="115888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4" name="直接连接符 173"/>
          <p:cNvCxnSpPr>
            <a:stCxn id="121" idx="2"/>
          </p:cNvCxnSpPr>
          <p:nvPr/>
        </p:nvCxnSpPr>
        <p:spPr>
          <a:xfrm>
            <a:off x="6907647" y="1763774"/>
            <a:ext cx="65415" cy="37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endCxn id="121" idx="0"/>
          </p:cNvCxnSpPr>
          <p:nvPr/>
        </p:nvCxnSpPr>
        <p:spPr>
          <a:xfrm>
            <a:off x="6981220" y="2092852"/>
            <a:ext cx="62208" cy="40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2569687" flipH="1">
            <a:off x="6344795" y="5061993"/>
            <a:ext cx="519808" cy="1135822"/>
            <a:chOff x="-1219200" y="1172594"/>
            <a:chExt cx="519808" cy="1135822"/>
          </a:xfrm>
        </p:grpSpPr>
        <p:sp>
          <p:nvSpPr>
            <p:cNvPr id="165" name="椭圆 164"/>
            <p:cNvSpPr/>
            <p:nvPr/>
          </p:nvSpPr>
          <p:spPr>
            <a:xfrm rot="20353154">
              <a:off x="-1219200" y="1172594"/>
              <a:ext cx="476250" cy="4276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4"/>
            </p:cNvCxnSpPr>
            <p:nvPr/>
          </p:nvCxnSpPr>
          <p:spPr>
            <a:xfrm rot="2569687">
              <a:off x="-1025618" y="1667012"/>
              <a:ext cx="326226" cy="226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2569687">
              <a:off x="-931634" y="1972844"/>
              <a:ext cx="89818" cy="334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2569687">
              <a:off x="-943893" y="1937520"/>
              <a:ext cx="24011" cy="37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Explosion 1 9"/>
          <p:cNvSpPr/>
          <p:nvPr/>
        </p:nvSpPr>
        <p:spPr>
          <a:xfrm>
            <a:off x="6471131" y="1489561"/>
            <a:ext cx="1087211" cy="1804333"/>
          </a:xfrm>
          <a:prstGeom prst="irregularSeal1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49277" y="-268786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5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94847">
            <a:off x="6171873" y="-316634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8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246581">
            <a:off x="6247364" y="-299374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6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330300">
            <a:off x="6318449" y="-280783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94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07739">
            <a:off x="6365537" y="-28149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2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886" y="0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72199" y="-228600"/>
            <a:ext cx="1981201" cy="6705600"/>
            <a:chOff x="6172199" y="-457200"/>
            <a:chExt cx="1981201" cy="6705600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6172200" y="609598"/>
              <a:ext cx="1981200" cy="5638802"/>
            </a:xfrm>
            <a:prstGeom prst="flowChartManualOperati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6172199" y="-457200"/>
              <a:ext cx="1981201" cy="1066798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400800" y="3810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10350" y="152400"/>
              <a:ext cx="1104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4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799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8100" y="3810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152402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7600" y="152400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19899" y="-7619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15200" y="-92526"/>
              <a:ext cx="0" cy="228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19899" y="-92526"/>
              <a:ext cx="647701" cy="16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6242955" y="5943600"/>
            <a:ext cx="1883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5677" y="5410200"/>
            <a:ext cx="183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7246" y="4880811"/>
            <a:ext cx="1768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43648" y="4347411"/>
            <a:ext cx="1681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3648" y="3814011"/>
            <a:ext cx="1611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1749" y="3280611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70889" y="112294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243997">
            <a:off x="6172199" y="1181100"/>
            <a:ext cx="304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400800" y="1172594"/>
            <a:ext cx="140662" cy="1845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1131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327096" y="5943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3078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343432" y="48808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4711" y="43474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59768" y="38140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754711" y="3280611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343432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6"/>
          <p:cNvCxnSpPr/>
          <p:nvPr/>
        </p:nvCxnSpPr>
        <p:spPr>
          <a:xfrm>
            <a:off x="6422570" y="2751706"/>
            <a:ext cx="1483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>
            <a:off x="6440403" y="2205790"/>
            <a:ext cx="1416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8"/>
          <p:cNvCxnSpPr/>
          <p:nvPr/>
        </p:nvCxnSpPr>
        <p:spPr>
          <a:xfrm>
            <a:off x="6613572" y="1660358"/>
            <a:ext cx="1183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49426" y="2209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7351317" y="1676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715250" y="111693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7351476" y="838198"/>
            <a:ext cx="8292" cy="28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67524" y="5410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488552" y="48768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67682" y="43434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64647" y="38100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43619" y="326505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440403" y="275170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800849" y="1122948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386512" y="1304875"/>
            <a:ext cx="1257300" cy="1600200"/>
            <a:chOff x="6357257" y="1295400"/>
            <a:chExt cx="1257300" cy="1600200"/>
          </a:xfrm>
        </p:grpSpPr>
        <p:sp>
          <p:nvSpPr>
            <p:cNvPr id="71" name="Rounded Rectangle 70"/>
            <p:cNvSpPr/>
            <p:nvPr/>
          </p:nvSpPr>
          <p:spPr>
            <a:xfrm>
              <a:off x="6357257" y="1295400"/>
              <a:ext cx="1257300" cy="1600200"/>
            </a:xfrm>
            <a:prstGeom prst="roundRect">
              <a:avLst>
                <a:gd name="adj" fmla="val 3917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79"/>
            <p:cNvSpPr/>
            <p:nvPr/>
          </p:nvSpPr>
          <p:spPr>
            <a:xfrm>
              <a:off x="6534148" y="1600200"/>
              <a:ext cx="266701" cy="1066800"/>
            </a:xfrm>
            <a:prstGeom prst="mathPlus">
              <a:avLst>
                <a:gd name="adj1" fmla="val 1632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981143" y="2390825"/>
              <a:ext cx="309564" cy="381000"/>
              <a:chOff x="6981143" y="2390825"/>
              <a:chExt cx="309564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981143" y="2390825"/>
                <a:ext cx="133351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138307" y="2390826"/>
                <a:ext cx="152400" cy="380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flipV="1">
              <a:off x="7132455" y="1925053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247454" y="39624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223391" y="3118185"/>
            <a:ext cx="24063" cy="40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104226" y="2351073"/>
            <a:ext cx="22534" cy="375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2"/>
          <p:cNvCxnSpPr/>
          <p:nvPr/>
        </p:nvCxnSpPr>
        <p:spPr>
          <a:xfrm flipV="1">
            <a:off x="6843619" y="1925053"/>
            <a:ext cx="306159" cy="21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2"/>
          <p:cNvCxnSpPr/>
          <p:nvPr/>
        </p:nvCxnSpPr>
        <p:spPr>
          <a:xfrm>
            <a:off x="7171432" y="1905000"/>
            <a:ext cx="143768" cy="25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流程图: 联系 118"/>
          <p:cNvSpPr/>
          <p:nvPr/>
        </p:nvSpPr>
        <p:spPr>
          <a:xfrm>
            <a:off x="6963347" y="1496202"/>
            <a:ext cx="416166" cy="42885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0368">
            <a:off x="6032471" y="1343251"/>
            <a:ext cx="426412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弧形 120"/>
          <p:cNvSpPr/>
          <p:nvPr/>
        </p:nvSpPr>
        <p:spPr>
          <a:xfrm rot="13362401">
            <a:off x="6765405" y="1681134"/>
            <a:ext cx="1106766" cy="906021"/>
          </a:xfrm>
          <a:prstGeom prst="arc">
            <a:avLst>
              <a:gd name="adj1" fmla="val 15879875"/>
              <a:gd name="adj2" fmla="val 21558424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10260183">
            <a:off x="98301" y="448693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6126" y="4749129"/>
            <a:ext cx="455285" cy="453189"/>
            <a:chOff x="304800" y="4774532"/>
            <a:chExt cx="533400" cy="453189"/>
          </a:xfrm>
        </p:grpSpPr>
        <p:sp>
          <p:nvSpPr>
            <p:cNvPr id="10" name="椭圆 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0" idx="1"/>
              <a:endCxn id="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10" idx="0"/>
              <a:endCxn id="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" idx="7"/>
              <a:endCxn id="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10" idx="2"/>
              <a:endCxn id="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直接连接符 100"/>
          <p:cNvCxnSpPr/>
          <p:nvPr/>
        </p:nvCxnSpPr>
        <p:spPr>
          <a:xfrm flipV="1">
            <a:off x="7080650" y="2163128"/>
            <a:ext cx="234550" cy="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21" idx="2"/>
            <a:endCxn id="121" idx="0"/>
          </p:cNvCxnSpPr>
          <p:nvPr/>
        </p:nvCxnSpPr>
        <p:spPr>
          <a:xfrm>
            <a:off x="6907647" y="1763774"/>
            <a:ext cx="135781" cy="73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-98849" y="3941729"/>
            <a:ext cx="685800" cy="1189607"/>
            <a:chOff x="-98849" y="3941729"/>
            <a:chExt cx="685800" cy="1189607"/>
          </a:xfrm>
        </p:grpSpPr>
        <p:grpSp>
          <p:nvGrpSpPr>
            <p:cNvPr id="50" name="组合 49"/>
            <p:cNvGrpSpPr/>
            <p:nvPr/>
          </p:nvGrpSpPr>
          <p:grpSpPr>
            <a:xfrm rot="18717846">
              <a:off x="-125229" y="4485591"/>
              <a:ext cx="521367" cy="100446"/>
              <a:chOff x="8991600" y="1313448"/>
              <a:chExt cx="521367" cy="10044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>
                <a:off x="8991600" y="1359016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燕尾形 47"/>
              <p:cNvSpPr/>
              <p:nvPr/>
            </p:nvSpPr>
            <p:spPr>
              <a:xfrm flipH="1">
                <a:off x="9378614" y="1313448"/>
                <a:ext cx="134353" cy="10044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98849" y="3941729"/>
              <a:ext cx="685800" cy="1189607"/>
              <a:chOff x="-1219200" y="1172594"/>
              <a:chExt cx="685800" cy="118960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4"/>
              </p:cNvCxnSpPr>
              <p:nvPr/>
            </p:nvCxnSpPr>
            <p:spPr>
              <a:xfrm>
                <a:off x="-981075" y="1600200"/>
                <a:ext cx="28575" cy="428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4" idx="4"/>
              </p:cNvCxnSpPr>
              <p:nvPr/>
            </p:nvCxnSpPr>
            <p:spPr>
              <a:xfrm>
                <a:off x="-981075" y="1600200"/>
                <a:ext cx="447675" cy="21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>
                <a:stCxn id="104" idx="4"/>
              </p:cNvCxnSpPr>
              <p:nvPr/>
            </p:nvCxnSpPr>
            <p:spPr>
              <a:xfrm>
                <a:off x="-981075" y="1600200"/>
                <a:ext cx="238125" cy="324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-952500" y="2017926"/>
                <a:ext cx="104775" cy="333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1015322" y="1979827"/>
                <a:ext cx="62822" cy="382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935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0.08588 L -0.03577 0.0551 C -0.03716 0.04792 -0.0375 0.03982 -0.03559 0.03102 C -0.03334 0.02176 -0.03004 0.01459 -0.02552 0.01019 L -0.00799 -0.01203 " pathEditMode="relative" rAng="11757289" ptsTypes="FffFF">
                                      <p:cBhvr>
                                        <p:cTn id="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480918">
            <a:off x="6431372" y="-27239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0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561581">
            <a:off x="6474710" y="-285052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5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646148">
            <a:off x="6530522" y="-30076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4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726401">
            <a:off x="6563571" y="-301045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5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874532">
            <a:off x="6638028" y="-305389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8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037770">
            <a:off x="6726252" y="-314344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97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195336">
            <a:off x="6832504" y="-314813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4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337481">
            <a:off x="6906191" y="-306446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5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434769">
            <a:off x="6962863" y="-296525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7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886" y="-12096"/>
            <a:ext cx="91440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7315200" y="2362200"/>
            <a:ext cx="1828800" cy="24384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66"/>
          <p:cNvCxnSpPr/>
          <p:nvPr/>
        </p:nvCxnSpPr>
        <p:spPr>
          <a:xfrm>
            <a:off x="7905749" y="2718036"/>
            <a:ext cx="1238251" cy="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6"/>
          <p:cNvCxnSpPr/>
          <p:nvPr/>
        </p:nvCxnSpPr>
        <p:spPr>
          <a:xfrm>
            <a:off x="7905749" y="3124200"/>
            <a:ext cx="1238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6"/>
          <p:cNvCxnSpPr/>
          <p:nvPr/>
        </p:nvCxnSpPr>
        <p:spPr>
          <a:xfrm>
            <a:off x="7955280" y="3523731"/>
            <a:ext cx="1199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6"/>
          <p:cNvCxnSpPr/>
          <p:nvPr/>
        </p:nvCxnSpPr>
        <p:spPr>
          <a:xfrm>
            <a:off x="7955280" y="39624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/>
          <p:cNvCxnSpPr/>
          <p:nvPr/>
        </p:nvCxnSpPr>
        <p:spPr>
          <a:xfrm>
            <a:off x="8036951" y="4371474"/>
            <a:ext cx="1117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612412" y="4371474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915400" y="3962400"/>
            <a:ext cx="0" cy="385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8577677" y="3523731"/>
            <a:ext cx="0" cy="429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915400" y="3124200"/>
            <a:ext cx="0" cy="40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577677" y="2743200"/>
            <a:ext cx="0" cy="366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915400" y="2362201"/>
            <a:ext cx="0" cy="35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52"/>
          <p:cNvGrpSpPr/>
          <p:nvPr/>
        </p:nvGrpSpPr>
        <p:grpSpPr>
          <a:xfrm rot="10800000">
            <a:off x="495355" y="5604447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54" name="流程图: 延期 153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 rot="21123549">
            <a:off x="20224" y="5633724"/>
            <a:ext cx="455285" cy="453189"/>
            <a:chOff x="304800" y="4774532"/>
            <a:chExt cx="533400" cy="453189"/>
          </a:xfrm>
        </p:grpSpPr>
        <p:sp>
          <p:nvSpPr>
            <p:cNvPr id="157" name="椭圆 156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>
              <a:stCxn id="157" idx="1"/>
              <a:endCxn id="157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stCxn id="157" idx="0"/>
              <a:endCxn id="157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57" idx="7"/>
              <a:endCxn id="157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stCxn id="157" idx="2"/>
              <a:endCxn id="157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组合 188"/>
          <p:cNvGrpSpPr/>
          <p:nvPr/>
        </p:nvGrpSpPr>
        <p:grpSpPr>
          <a:xfrm rot="11063169">
            <a:off x="4716" y="6313296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190" name="流程图: 延期 189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29000" y="4704913"/>
            <a:ext cx="1817914" cy="425666"/>
            <a:chOff x="10886" y="3952857"/>
            <a:chExt cx="1817914" cy="425666"/>
          </a:xfrm>
          <a:solidFill>
            <a:schemeClr val="accent2">
              <a:lumMod val="75000"/>
            </a:schemeClr>
          </a:solidFill>
        </p:grpSpPr>
        <p:sp>
          <p:nvSpPr>
            <p:cNvPr id="2" name="流程图: 延期 1"/>
            <p:cNvSpPr/>
            <p:nvPr/>
          </p:nvSpPr>
          <p:spPr>
            <a:xfrm>
              <a:off x="1295400" y="3952857"/>
              <a:ext cx="533400" cy="425666"/>
            </a:xfrm>
            <a:prstGeom prst="flowChartDelay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86" y="3952857"/>
              <a:ext cx="1284514" cy="425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698575" y="3547311"/>
            <a:ext cx="1195148" cy="1476068"/>
            <a:chOff x="-3456123" y="2047663"/>
            <a:chExt cx="1195148" cy="1476068"/>
          </a:xfrm>
        </p:grpSpPr>
        <p:cxnSp>
          <p:nvCxnSpPr>
            <p:cNvPr id="227" name="Straight Connector 226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11184733">
            <a:off x="2633622" y="4484467"/>
            <a:ext cx="780481" cy="745570"/>
            <a:chOff x="304800" y="4774532"/>
            <a:chExt cx="533400" cy="453189"/>
          </a:xfrm>
        </p:grpSpPr>
        <p:sp>
          <p:nvSpPr>
            <p:cNvPr id="188" name="椭圆 187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188" idx="1"/>
              <a:endCxn id="188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88" idx="0"/>
              <a:endCxn id="188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188" idx="7"/>
              <a:endCxn id="188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8" idx="2"/>
              <a:endCxn id="188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组合 208"/>
          <p:cNvGrpSpPr/>
          <p:nvPr/>
        </p:nvGrpSpPr>
        <p:grpSpPr>
          <a:xfrm rot="11184733">
            <a:off x="802080" y="4465868"/>
            <a:ext cx="780481" cy="745570"/>
            <a:chOff x="304800" y="4774532"/>
            <a:chExt cx="533400" cy="453189"/>
          </a:xfrm>
        </p:grpSpPr>
        <p:sp>
          <p:nvSpPr>
            <p:cNvPr id="210" name="椭圆 209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1" name="直接连接符 210"/>
            <p:cNvCxnSpPr>
              <a:stCxn id="210" idx="1"/>
              <a:endCxn id="210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10" idx="0"/>
              <a:endCxn id="210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10" idx="7"/>
              <a:endCxn id="210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210" idx="2"/>
              <a:endCxn id="210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-2828" y="4543732"/>
            <a:ext cx="3508028" cy="816400"/>
            <a:chOff x="838200" y="2293763"/>
            <a:chExt cx="3508028" cy="816400"/>
          </a:xfrm>
        </p:grpSpPr>
        <p:sp>
          <p:nvSpPr>
            <p:cNvPr id="12" name="流程图: 过程 11"/>
            <p:cNvSpPr/>
            <p:nvPr/>
          </p:nvSpPr>
          <p:spPr>
            <a:xfrm>
              <a:off x="838200" y="2676475"/>
              <a:ext cx="2667000" cy="433688"/>
            </a:xfrm>
            <a:prstGeom prst="flowChartProcess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数据 31"/>
            <p:cNvSpPr/>
            <p:nvPr/>
          </p:nvSpPr>
          <p:spPr>
            <a:xfrm>
              <a:off x="838200" y="2293763"/>
              <a:ext cx="3352800" cy="382712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数据 32"/>
            <p:cNvSpPr/>
            <p:nvPr/>
          </p:nvSpPr>
          <p:spPr>
            <a:xfrm rot="9054178">
              <a:off x="3349971" y="2512028"/>
              <a:ext cx="996257" cy="379870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783360" y="2686475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217" name="斜纹 216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流程图: 过程 218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 rot="11184733">
            <a:off x="178615" y="4804356"/>
            <a:ext cx="780481" cy="745570"/>
            <a:chOff x="304800" y="4774534"/>
            <a:chExt cx="533400" cy="453189"/>
          </a:xfrm>
        </p:grpSpPr>
        <p:sp>
          <p:nvSpPr>
            <p:cNvPr id="163" name="椭圆 162"/>
            <p:cNvSpPr/>
            <p:nvPr/>
          </p:nvSpPr>
          <p:spPr>
            <a:xfrm rot="21473288">
              <a:off x="304800" y="4774534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/>
            <p:cNvCxnSpPr>
              <a:stCxn id="163" idx="1"/>
              <a:endCxn id="163" idx="5"/>
            </p:cNvCxnSpPr>
            <p:nvPr/>
          </p:nvCxnSpPr>
          <p:spPr>
            <a:xfrm rot="10415267" flipH="1" flipV="1">
              <a:off x="396954" y="4828776"/>
              <a:ext cx="349091" cy="344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63" idx="0"/>
              <a:endCxn id="163" idx="4"/>
            </p:cNvCxnSpPr>
            <p:nvPr/>
          </p:nvCxnSpPr>
          <p:spPr>
            <a:xfrm rot="10415267" flipV="1">
              <a:off x="552397" y="4775172"/>
              <a:ext cx="38208" cy="45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63" idx="7"/>
              <a:endCxn id="163" idx="3"/>
            </p:cNvCxnSpPr>
            <p:nvPr/>
          </p:nvCxnSpPr>
          <p:spPr>
            <a:xfrm rot="10415267" flipV="1">
              <a:off x="369937" y="4853930"/>
              <a:ext cx="403126" cy="29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163" idx="2"/>
              <a:endCxn id="163" idx="6"/>
            </p:cNvCxnSpPr>
            <p:nvPr/>
          </p:nvCxnSpPr>
          <p:spPr>
            <a:xfrm rot="10415267" flipH="1" flipV="1">
              <a:off x="305551" y="4983342"/>
              <a:ext cx="531898" cy="3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873594" y="3061800"/>
            <a:ext cx="2895249" cy="429249"/>
            <a:chOff x="788060" y="4349537"/>
            <a:chExt cx="2947202" cy="422515"/>
          </a:xfrm>
        </p:grpSpPr>
        <p:sp>
          <p:nvSpPr>
            <p:cNvPr id="127" name="流程图: 延期 126"/>
            <p:cNvSpPr/>
            <p:nvPr/>
          </p:nvSpPr>
          <p:spPr>
            <a:xfrm rot="85238">
              <a:off x="1559538" y="4501946"/>
              <a:ext cx="2175724" cy="209047"/>
            </a:xfrm>
            <a:prstGeom prst="flowChartDelay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0" name="组合 129"/>
            <p:cNvGrpSpPr/>
            <p:nvPr/>
          </p:nvGrpSpPr>
          <p:grpSpPr>
            <a:xfrm rot="16351310">
              <a:off x="1006950" y="4130647"/>
              <a:ext cx="422515" cy="860295"/>
              <a:chOff x="761076" y="408916"/>
              <a:chExt cx="364604" cy="87985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新月形 127"/>
              <p:cNvSpPr/>
              <p:nvPr/>
            </p:nvSpPr>
            <p:spPr>
              <a:xfrm>
                <a:off x="761076" y="408916"/>
                <a:ext cx="223148" cy="869004"/>
              </a:xfrm>
              <a:prstGeom prst="moon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73629" y="419767"/>
                <a:ext cx="252051" cy="86900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圆柱形 119"/>
          <p:cNvSpPr/>
          <p:nvPr/>
        </p:nvSpPr>
        <p:spPr>
          <a:xfrm rot="14570715">
            <a:off x="2401508" y="4208632"/>
            <a:ext cx="348343" cy="711705"/>
          </a:xfrm>
          <a:prstGeom prst="can">
            <a:avLst>
              <a:gd name="adj" fmla="val 31086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1164759" y="2974503"/>
            <a:ext cx="1212976" cy="1926330"/>
            <a:chOff x="1304908" y="723899"/>
            <a:chExt cx="1212976" cy="1926330"/>
          </a:xfrm>
          <a:solidFill>
            <a:schemeClr val="bg2">
              <a:lumMod val="25000"/>
            </a:schemeClr>
          </a:solidFill>
        </p:grpSpPr>
        <p:sp>
          <p:nvSpPr>
            <p:cNvPr id="102" name="斜纹 101"/>
            <p:cNvSpPr/>
            <p:nvPr/>
          </p:nvSpPr>
          <p:spPr>
            <a:xfrm rot="10800000">
              <a:off x="1304908" y="1304875"/>
              <a:ext cx="1008359" cy="1345354"/>
            </a:xfrm>
            <a:prstGeom prst="diagStripe">
              <a:avLst>
                <a:gd name="adj" fmla="val 80131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流程图: 过程 113"/>
            <p:cNvSpPr/>
            <p:nvPr/>
          </p:nvSpPr>
          <p:spPr>
            <a:xfrm>
              <a:off x="2313267" y="723899"/>
              <a:ext cx="204617" cy="1907732"/>
            </a:xfrm>
            <a:prstGeom prst="flowChartProcess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9677119">
            <a:off x="1859721" y="4809849"/>
            <a:ext cx="780481" cy="745570"/>
            <a:chOff x="304800" y="4774532"/>
            <a:chExt cx="533400" cy="453189"/>
          </a:xfrm>
        </p:grpSpPr>
        <p:sp>
          <p:nvSpPr>
            <p:cNvPr id="182" name="椭圆 181"/>
            <p:cNvSpPr/>
            <p:nvPr/>
          </p:nvSpPr>
          <p:spPr>
            <a:xfrm>
              <a:off x="304800" y="4774532"/>
              <a:ext cx="533400" cy="4531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连接符 182"/>
            <p:cNvCxnSpPr>
              <a:stCxn id="182" idx="1"/>
              <a:endCxn id="182" idx="5"/>
            </p:cNvCxnSpPr>
            <p:nvPr/>
          </p:nvCxnSpPr>
          <p:spPr>
            <a:xfrm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stCxn id="182" idx="0"/>
              <a:endCxn id="182" idx="4"/>
            </p:cNvCxnSpPr>
            <p:nvPr/>
          </p:nvCxnSpPr>
          <p:spPr>
            <a:xfrm>
              <a:off x="571500" y="4774532"/>
              <a:ext cx="0" cy="453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182" idx="7"/>
              <a:endCxn id="182" idx="3"/>
            </p:cNvCxnSpPr>
            <p:nvPr/>
          </p:nvCxnSpPr>
          <p:spPr>
            <a:xfrm flipH="1">
              <a:off x="382915" y="4840900"/>
              <a:ext cx="377170" cy="320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82" idx="2"/>
              <a:endCxn id="182" idx="6"/>
            </p:cNvCxnSpPr>
            <p:nvPr/>
          </p:nvCxnSpPr>
          <p:spPr>
            <a:xfrm>
              <a:off x="304800" y="5001127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103063" y="4053292"/>
            <a:ext cx="1195148" cy="1476068"/>
            <a:chOff x="-3456123" y="2047663"/>
            <a:chExt cx="1195148" cy="1476068"/>
          </a:xfrm>
        </p:grpSpPr>
        <p:cxnSp>
          <p:nvCxnSpPr>
            <p:cNvPr id="218" name="Straight Connector 217"/>
            <p:cNvCxnSpPr/>
            <p:nvPr/>
          </p:nvCxnSpPr>
          <p:spPr>
            <a:xfrm flipH="1">
              <a:off x="-3456123" y="2974503"/>
              <a:ext cx="276753" cy="549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-3179370" y="2974503"/>
              <a:ext cx="232630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-3063055" y="3249117"/>
              <a:ext cx="123315" cy="274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-3179370" y="2476500"/>
              <a:ext cx="337429" cy="498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2841941" y="2476500"/>
              <a:ext cx="539333" cy="245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-2856487" y="2476500"/>
              <a:ext cx="595512" cy="6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-2999045" y="2047663"/>
              <a:ext cx="473547" cy="4869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平行四边形 125"/>
          <p:cNvSpPr/>
          <p:nvPr/>
        </p:nvSpPr>
        <p:spPr>
          <a:xfrm>
            <a:off x="2147258" y="2667000"/>
            <a:ext cx="827577" cy="326654"/>
          </a:xfrm>
          <a:prstGeom prst="parallelogram">
            <a:avLst>
              <a:gd name="adj" fmla="val 1864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 rot="1582081">
            <a:off x="7008194" y="-284068"/>
            <a:ext cx="2098177" cy="6705600"/>
            <a:chOff x="6149277" y="-228590"/>
            <a:chExt cx="2098177" cy="6705600"/>
          </a:xfrm>
        </p:grpSpPr>
        <p:grpSp>
          <p:nvGrpSpPr>
            <p:cNvPr id="27" name="Group 26"/>
            <p:cNvGrpSpPr/>
            <p:nvPr/>
          </p:nvGrpSpPr>
          <p:grpSpPr>
            <a:xfrm rot="150720">
              <a:off x="6193969" y="-228590"/>
              <a:ext cx="1981201" cy="6705600"/>
              <a:chOff x="6172199" y="-457200"/>
              <a:chExt cx="1981201" cy="6705600"/>
            </a:xfrm>
          </p:grpSpPr>
          <p:sp>
            <p:nvSpPr>
              <p:cNvPr id="5" name="Flowchart: Manual Operation 4"/>
              <p:cNvSpPr/>
              <p:nvPr/>
            </p:nvSpPr>
            <p:spPr>
              <a:xfrm rot="10800000">
                <a:off x="6172200" y="609598"/>
                <a:ext cx="1981200" cy="5638802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Extract 5"/>
              <p:cNvSpPr/>
              <p:nvPr/>
            </p:nvSpPr>
            <p:spPr>
              <a:xfrm>
                <a:off x="6172199" y="-457200"/>
                <a:ext cx="1981201" cy="1066798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400800" y="381000"/>
                <a:ext cx="152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10350" y="152400"/>
                <a:ext cx="11049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674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62799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58100" y="3810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34200" y="152402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152400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899" y="-7619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15200" y="-92526"/>
                <a:ext cx="0" cy="228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819899" y="-92526"/>
                <a:ext cx="647701" cy="16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242955" y="5943600"/>
              <a:ext cx="1883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5677" y="5410200"/>
              <a:ext cx="18342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277246" y="4880811"/>
              <a:ext cx="1768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43648" y="4347411"/>
              <a:ext cx="1681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43648" y="3814011"/>
              <a:ext cx="1611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13875" y="3327976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94858" y="1172594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243997">
              <a:off x="6172199" y="1181100"/>
              <a:ext cx="3048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400800" y="1172594"/>
              <a:ext cx="140662" cy="1845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471131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327096" y="59436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83078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43432" y="48808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54711" y="43474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359768" y="381401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783078" y="3204894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444111" y="2718036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6"/>
            <p:cNvCxnSpPr/>
            <p:nvPr/>
          </p:nvCxnSpPr>
          <p:spPr>
            <a:xfrm>
              <a:off x="6542313" y="2823932"/>
              <a:ext cx="14831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6"/>
            <p:cNvCxnSpPr/>
            <p:nvPr/>
          </p:nvCxnSpPr>
          <p:spPr>
            <a:xfrm>
              <a:off x="6573099" y="2029051"/>
              <a:ext cx="141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6613572" y="1660358"/>
              <a:ext cx="11838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797394" y="2084373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351317" y="1676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611728" y="1059781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7439965" y="810220"/>
              <a:ext cx="8292" cy="284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867524" y="54102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488552" y="48768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867682" y="43434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464647" y="3810000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942156" y="3189215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564028" y="2888789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086769" y="1122948"/>
              <a:ext cx="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364922">
              <a:off x="6465970" y="1201686"/>
              <a:ext cx="1257300" cy="1600200"/>
              <a:chOff x="6357257" y="1295400"/>
              <a:chExt cx="1257300" cy="16002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357257" y="1295400"/>
                <a:ext cx="1257300" cy="1600200"/>
              </a:xfrm>
              <a:prstGeom prst="roundRect">
                <a:avLst>
                  <a:gd name="adj" fmla="val 39178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lus 79"/>
              <p:cNvSpPr/>
              <p:nvPr/>
            </p:nvSpPr>
            <p:spPr>
              <a:xfrm>
                <a:off x="6534148" y="1600200"/>
                <a:ext cx="266701" cy="1066800"/>
              </a:xfrm>
              <a:prstGeom prst="mathPlus">
                <a:avLst>
                  <a:gd name="adj1" fmla="val 1632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981143" y="2390825"/>
                <a:ext cx="309564" cy="381000"/>
                <a:chOff x="6981143" y="2390825"/>
                <a:chExt cx="30956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6981143" y="2390825"/>
                  <a:ext cx="133351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7138307" y="2390826"/>
                  <a:ext cx="152400" cy="3809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 flipV="1">
                <a:off x="7132455" y="1925053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8247454" y="39624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223391" y="3118185"/>
              <a:ext cx="24063" cy="405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104226" y="2351073"/>
              <a:ext cx="22534" cy="375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2"/>
            <p:cNvCxnSpPr/>
            <p:nvPr/>
          </p:nvCxnSpPr>
          <p:spPr>
            <a:xfrm flipV="1">
              <a:off x="6843619" y="1925053"/>
              <a:ext cx="306159" cy="21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2"/>
            <p:cNvCxnSpPr/>
            <p:nvPr/>
          </p:nvCxnSpPr>
          <p:spPr>
            <a:xfrm>
              <a:off x="7171432" y="1905000"/>
              <a:ext cx="143768" cy="25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联系 118"/>
            <p:cNvSpPr/>
            <p:nvPr/>
          </p:nvSpPr>
          <p:spPr>
            <a:xfrm>
              <a:off x="7024063" y="1445932"/>
              <a:ext cx="416166" cy="42885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10368">
              <a:off x="6149277" y="1267624"/>
              <a:ext cx="426412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弧形 120"/>
            <p:cNvSpPr/>
            <p:nvPr/>
          </p:nvSpPr>
          <p:spPr>
            <a:xfrm rot="13362401">
              <a:off x="6765405" y="1681134"/>
              <a:ext cx="1106766" cy="906021"/>
            </a:xfrm>
            <a:prstGeom prst="arc">
              <a:avLst>
                <a:gd name="adj1" fmla="val 15879875"/>
                <a:gd name="adj2" fmla="val 2155842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6973062" y="2143075"/>
              <a:ext cx="342138" cy="20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爆炸形 2 24"/>
            <p:cNvSpPr/>
            <p:nvPr/>
          </p:nvSpPr>
          <p:spPr>
            <a:xfrm>
              <a:off x="6255032" y="4709297"/>
              <a:ext cx="1356696" cy="1158885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stCxn id="121" idx="2"/>
            </p:cNvCxnSpPr>
            <p:nvPr/>
          </p:nvCxnSpPr>
          <p:spPr>
            <a:xfrm>
              <a:off x="6907647" y="1763774"/>
              <a:ext cx="65415" cy="37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endCxn id="121" idx="0"/>
            </p:cNvCxnSpPr>
            <p:nvPr/>
          </p:nvCxnSpPr>
          <p:spPr>
            <a:xfrm>
              <a:off x="6981220" y="2092852"/>
              <a:ext cx="62208" cy="40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 rot="2569687" flipH="1">
              <a:off x="6344795" y="5061993"/>
              <a:ext cx="519808" cy="1135822"/>
              <a:chOff x="-1219200" y="1172594"/>
              <a:chExt cx="519808" cy="1135822"/>
            </a:xfrm>
          </p:grpSpPr>
          <p:sp>
            <p:nvSpPr>
              <p:cNvPr id="165" name="椭圆 164"/>
              <p:cNvSpPr/>
              <p:nvPr/>
            </p:nvSpPr>
            <p:spPr>
              <a:xfrm rot="20353154">
                <a:off x="-1219200" y="1172594"/>
                <a:ext cx="476250" cy="4276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6" name="直接连接符 165"/>
              <p:cNvCxnSpPr>
                <a:stCxn id="165" idx="4"/>
              </p:cNvCxnSpPr>
              <p:nvPr/>
            </p:nvCxnSpPr>
            <p:spPr>
              <a:xfrm rot="2569687">
                <a:off x="-1025618" y="1667012"/>
                <a:ext cx="326226" cy="226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569687">
                <a:off x="-931634" y="1972844"/>
                <a:ext cx="89818" cy="33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2569687">
                <a:off x="-943893" y="1937520"/>
                <a:ext cx="24011" cy="37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xplosion 1 9"/>
            <p:cNvSpPr/>
            <p:nvPr/>
          </p:nvSpPr>
          <p:spPr>
            <a:xfrm>
              <a:off x="6471131" y="1489561"/>
              <a:ext cx="1087211" cy="1804333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2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16</Words>
  <Application>Microsoft Office PowerPoint</Application>
  <PresentationFormat>On-screen Show (4:3)</PresentationFormat>
  <Paragraphs>6</Paragraphs>
  <Slides>131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Office Theme</vt:lpstr>
      <vt:lpstr>A SnorlaxWithFries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Edison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SnorlaxWithFries</dc:title>
  <dc:creator>WWMlib</dc:creator>
  <cp:lastModifiedBy>user1</cp:lastModifiedBy>
  <cp:revision>48</cp:revision>
  <dcterms:created xsi:type="dcterms:W3CDTF">2015-04-02T12:58:16Z</dcterms:created>
  <dcterms:modified xsi:type="dcterms:W3CDTF">2015-04-12T17:42:07Z</dcterms:modified>
</cp:coreProperties>
</file>